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6" r:id="rId1"/>
  </p:sldMasterIdLst>
  <p:notesMasterIdLst>
    <p:notesMasterId r:id="rId42"/>
  </p:notesMasterIdLst>
  <p:sldIdLst>
    <p:sldId id="256" r:id="rId2"/>
    <p:sldId id="304" r:id="rId3"/>
    <p:sldId id="283" r:id="rId4"/>
    <p:sldId id="284" r:id="rId5"/>
    <p:sldId id="258" r:id="rId6"/>
    <p:sldId id="263" r:id="rId7"/>
    <p:sldId id="259" r:id="rId8"/>
    <p:sldId id="305" r:id="rId9"/>
    <p:sldId id="265" r:id="rId10"/>
    <p:sldId id="266" r:id="rId11"/>
    <p:sldId id="267" r:id="rId12"/>
    <p:sldId id="264" r:id="rId13"/>
    <p:sldId id="268" r:id="rId14"/>
    <p:sldId id="269" r:id="rId15"/>
    <p:sldId id="270" r:id="rId16"/>
    <p:sldId id="279" r:id="rId17"/>
    <p:sldId id="271" r:id="rId18"/>
    <p:sldId id="272" r:id="rId19"/>
    <p:sldId id="273" r:id="rId20"/>
    <p:sldId id="280" r:id="rId21"/>
    <p:sldId id="282" r:id="rId22"/>
    <p:sldId id="307" r:id="rId23"/>
    <p:sldId id="308" r:id="rId24"/>
    <p:sldId id="281" r:id="rId25"/>
    <p:sldId id="285" r:id="rId26"/>
    <p:sldId id="309" r:id="rId27"/>
    <p:sldId id="311" r:id="rId28"/>
    <p:sldId id="287" r:id="rId29"/>
    <p:sldId id="288" r:id="rId30"/>
    <p:sldId id="290" r:id="rId31"/>
    <p:sldId id="291" r:id="rId32"/>
    <p:sldId id="302" r:id="rId33"/>
    <p:sldId id="303" r:id="rId34"/>
    <p:sldId id="292" r:id="rId35"/>
    <p:sldId id="300" r:id="rId36"/>
    <p:sldId id="310" r:id="rId37"/>
    <p:sldId id="294" r:id="rId38"/>
    <p:sldId id="299" r:id="rId39"/>
    <p:sldId id="306" r:id="rId40"/>
    <p:sldId id="298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1786" y="-7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FBEEB-4C1A-449B-93CF-A18AF02F844F}" type="datetimeFigureOut">
              <a:rPr lang="en-US" smtClean="0"/>
              <a:pPr/>
              <a:t>4/25/2024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05CD4-757D-4282-A3C0-1D63D2690F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5364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05CD4-757D-4282-A3C0-1D63D2690FA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90690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05CD4-757D-4282-A3C0-1D63D2690FA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27A3-4D54-4235-A9D6-EF13B1519DF7}" type="datetimeFigureOut">
              <a:rPr lang="en-US" smtClean="0"/>
              <a:pPr/>
              <a:t>4/25/2024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685BFFA-6CF3-48DE-9409-B368584734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27A3-4D54-4235-A9D6-EF13B1519DF7}" type="datetimeFigureOut">
              <a:rPr lang="en-US" smtClean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BFFA-6CF3-48DE-9409-B368584734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685BFFA-6CF3-48DE-9409-B368584734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27A3-4D54-4235-A9D6-EF13B1519DF7}" type="datetimeFigureOut">
              <a:rPr lang="en-US" smtClean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27A3-4D54-4235-A9D6-EF13B1519DF7}" type="datetimeFigureOut">
              <a:rPr lang="en-US" smtClean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685BFFA-6CF3-48DE-9409-B368584734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27A3-4D54-4235-A9D6-EF13B1519DF7}" type="datetimeFigureOut">
              <a:rPr lang="en-US" smtClean="0"/>
              <a:pPr/>
              <a:t>4/25/2024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685BFFA-6CF3-48DE-9409-B368584734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65F27A3-4D54-4235-A9D6-EF13B1519DF7}" type="datetimeFigureOut">
              <a:rPr lang="en-US" smtClean="0"/>
              <a:pPr/>
              <a:t>4/25/2024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BFFA-6CF3-48DE-9409-B368584734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27A3-4D54-4235-A9D6-EF13B1519DF7}" type="datetimeFigureOut">
              <a:rPr lang="en-US" smtClean="0"/>
              <a:pPr/>
              <a:t>4/25/2024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685BFFA-6CF3-48DE-9409-B368584734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27A3-4D54-4235-A9D6-EF13B1519DF7}" type="datetimeFigureOut">
              <a:rPr lang="en-US" smtClean="0"/>
              <a:pPr/>
              <a:t>4/25/2024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685BFFA-6CF3-48DE-9409-B368584734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27A3-4D54-4235-A9D6-EF13B1519DF7}" type="datetimeFigureOut">
              <a:rPr lang="en-US" smtClean="0"/>
              <a:pPr/>
              <a:t>4/25/2024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685BFFA-6CF3-48DE-9409-B368584734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685BFFA-6CF3-48DE-9409-B368584734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27A3-4D54-4235-A9D6-EF13B1519DF7}" type="datetimeFigureOut">
              <a:rPr lang="en-US" smtClean="0"/>
              <a:pPr/>
              <a:t>4/25/2024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685BFFA-6CF3-48DE-9409-B368584734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65F27A3-4D54-4235-A9D6-EF13B1519DF7}" type="datetimeFigureOut">
              <a:rPr lang="en-US" smtClean="0"/>
              <a:pPr/>
              <a:t>4/25/2024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65F27A3-4D54-4235-A9D6-EF13B1519DF7}" type="datetimeFigureOut">
              <a:rPr lang="en-US" smtClean="0"/>
              <a:pPr/>
              <a:t>4/25/2024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685BFFA-6CF3-48DE-9409-B368584734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914400"/>
          </a:xfrm>
        </p:spPr>
        <p:txBody>
          <a:bodyPr>
            <a:noAutofit/>
          </a:bodyPr>
          <a:lstStyle/>
          <a:p>
            <a:r>
              <a:rPr lang="en-US" sz="2800" i="1" dirty="0" smtClean="0">
                <a:solidFill>
                  <a:schemeClr val="tx1"/>
                </a:solidFill>
              </a:rPr>
              <a:t>2006-2024</a:t>
            </a:r>
            <a:endParaRPr lang="en-US" sz="2800" b="1" i="1" dirty="0" smtClean="0">
              <a:solidFill>
                <a:schemeClr val="tx1"/>
              </a:solidFill>
            </a:endParaRPr>
          </a:p>
          <a:p>
            <a:r>
              <a:rPr lang="en-US" sz="1800" b="1" dirty="0" smtClean="0">
                <a:solidFill>
                  <a:schemeClr val="tx1"/>
                </a:solidFill>
              </a:rPr>
              <a:t>Philippians 2:15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“Home of Stars for Christ”</a:t>
            </a:r>
          </a:p>
          <a:p>
            <a:r>
              <a:rPr lang="en-US" sz="2800" b="1" dirty="0" smtClean="0">
                <a:solidFill>
                  <a:srgbClr val="0070C0"/>
                </a:solidFill>
              </a:rPr>
              <a:t>NCF</a:t>
            </a:r>
            <a:r>
              <a:rPr lang="en-US" sz="2800" dirty="0" smtClean="0">
                <a:solidFill>
                  <a:srgbClr val="0070C0"/>
                </a:solidFill>
              </a:rPr>
              <a:t>@</a:t>
            </a:r>
            <a:r>
              <a:rPr lang="en-US" sz="2800" b="1" dirty="0" smtClean="0">
                <a:solidFill>
                  <a:srgbClr val="0070C0"/>
                </a:solidFill>
              </a:rPr>
              <a:t>18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5400" y="838200"/>
            <a:ext cx="3810000" cy="32004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NSANGI CHRISTIAN FELLOWSHIP </a:t>
            </a:r>
            <a:r>
              <a:rPr lang="en-US" sz="2000" i="1" dirty="0" smtClean="0">
                <a:solidFill>
                  <a:srgbClr val="0070C0"/>
                </a:solidFill>
              </a:rPr>
              <a:t>HISTORY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6200"/>
            <a:ext cx="299085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4</a:t>
            </a:r>
            <a:r>
              <a:rPr lang="en-US" b="1" baseline="30000" dirty="0" smtClean="0"/>
              <a:t>th</a:t>
            </a:r>
            <a:r>
              <a:rPr lang="en-US" b="1" dirty="0" smtClean="0"/>
              <a:t> Church Structure.</a:t>
            </a:r>
            <a:endParaRPr lang="en-US" b="1" dirty="0"/>
          </a:p>
        </p:txBody>
      </p:sp>
      <p:pic>
        <p:nvPicPr>
          <p:cNvPr id="4" name="Content Placeholder 3" descr="SAM_143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0384" y="1550035"/>
            <a:ext cx="8046720" cy="452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28600" y="64770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This church fell down due to heavy rainfall which weakened the poles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Pastor Kayongo 2007</a:t>
            </a:r>
            <a:endParaRPr lang="en-US" b="1" dirty="0"/>
          </a:p>
        </p:txBody>
      </p:sp>
      <p:pic>
        <p:nvPicPr>
          <p:cNvPr id="6" name="Content Placeholder 5" descr="SAM_145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0"/>
            <a:ext cx="4327878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SAM_14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1600200"/>
            <a:ext cx="3962400" cy="449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057400" y="6400800"/>
            <a:ext cx="4872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This time I was a school head teacher at </a:t>
            </a:r>
            <a:r>
              <a:rPr lang="en-US" b="1" dirty="0" err="1" smtClean="0"/>
              <a:t>Muzinda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Thanks giving service during that time-We hosted many people</a:t>
            </a:r>
            <a:endParaRPr lang="en-US" b="1" dirty="0"/>
          </a:p>
        </p:txBody>
      </p:sp>
      <p:pic>
        <p:nvPicPr>
          <p:cNvPr id="4" name="Content Placeholder 3" descr="SAM_144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0384" y="1569720"/>
            <a:ext cx="8046720" cy="452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447800" y="6400800"/>
            <a:ext cx="6674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REGARDLESS OF THE CONDITION, THANKS GIVING WAS A PRIORITY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 b="1" dirty="0" smtClean="0"/>
              <a:t>We hosted our area Member of Parliament Suzan Nakawuki, Pr. Wilson Bugembe-National Gospel artist in Uganda and other Pastors on the launch of our Church in 7</a:t>
            </a:r>
            <a:r>
              <a:rPr lang="en-US" sz="1600" b="1" baseline="30000" dirty="0" smtClean="0"/>
              <a:t>th</a:t>
            </a:r>
            <a:r>
              <a:rPr lang="en-US" sz="1600" b="1" dirty="0" smtClean="0"/>
              <a:t> May, 2007.</a:t>
            </a:r>
            <a:endParaRPr lang="en-US" sz="1600" b="1" dirty="0"/>
          </a:p>
        </p:txBody>
      </p:sp>
      <p:pic>
        <p:nvPicPr>
          <p:cNvPr id="4" name="Content Placeholder 3" descr="SAM_144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2133600"/>
            <a:ext cx="3946878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SAM_14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2133600"/>
            <a:ext cx="4267200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133600" y="6324600"/>
            <a:ext cx="4421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The church launch was held on 7</a:t>
            </a:r>
            <a:r>
              <a:rPr lang="en-US" b="1" baseline="30000" dirty="0" smtClean="0"/>
              <a:t>th</a:t>
            </a:r>
            <a:r>
              <a:rPr lang="en-US" b="1" dirty="0" smtClean="0"/>
              <a:t>.May.2006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Hosting other Church members in our neighbourhood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Content Placeholder 3" descr="SAM_145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1"/>
            <a:ext cx="4175478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SAM_14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1600200"/>
            <a:ext cx="4191000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Our 5</a:t>
            </a:r>
            <a:r>
              <a:rPr lang="en-US" b="1" baseline="30000" dirty="0" smtClean="0"/>
              <a:t>th</a:t>
            </a:r>
            <a:r>
              <a:rPr lang="en-US" b="1" dirty="0" smtClean="0"/>
              <a:t> Church Structure in 2009-2012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Content Placeholder 3" descr="SAM_143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1"/>
            <a:ext cx="3794478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DSC014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0" y="1600200"/>
            <a:ext cx="38862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04800" y="57912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God provided money for building this church miraculously when I obeyed the Holy Spirit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2012 CHRISTMAS DAY-GROUP PHOTO</a:t>
            </a:r>
            <a:endParaRPr lang="en-US" b="1" dirty="0"/>
          </a:p>
        </p:txBody>
      </p:sp>
      <p:pic>
        <p:nvPicPr>
          <p:cNvPr id="6146" name="Picture 2" descr="C:\Users\user\Desktop\NCF MUSEUM\NCF HISTORY\SAM_146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0384" y="1550035"/>
            <a:ext cx="8046720" cy="452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Some services in 2012.</a:t>
            </a:r>
            <a:endParaRPr lang="en-US" b="1" dirty="0"/>
          </a:p>
        </p:txBody>
      </p:sp>
      <p:pic>
        <p:nvPicPr>
          <p:cNvPr id="4" name="Content Placeholder 3" descr="DSC0186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1676400"/>
            <a:ext cx="36576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DSC018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1600200"/>
            <a:ext cx="38862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DSC0187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4400" y="4191000"/>
            <a:ext cx="36576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SAM_145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5800" y="4343400"/>
            <a:ext cx="38862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Some Music groups then.</a:t>
            </a:r>
            <a:endParaRPr lang="en-US" b="1" dirty="0"/>
          </a:p>
        </p:txBody>
      </p:sp>
      <p:pic>
        <p:nvPicPr>
          <p:cNvPr id="4" name="Content Placeholder 3" descr="DSC01271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685801" y="1600201"/>
            <a:ext cx="3505199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DSC017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91000" y="1600200"/>
            <a:ext cx="3886200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SAM_114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91000" y="4267200"/>
            <a:ext cx="38862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SAM_112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5800" y="4343400"/>
            <a:ext cx="35052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124200" y="3886200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2007</a:t>
            </a:r>
            <a:endParaRPr 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943600" y="3886200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2013</a:t>
            </a:r>
            <a:endParaRPr lang="en-US" sz="3600" b="1" dirty="0"/>
          </a:p>
        </p:txBody>
      </p:sp>
      <p:sp>
        <p:nvSpPr>
          <p:cNvPr id="9" name="TextBox 8"/>
          <p:cNvSpPr txBox="1"/>
          <p:nvPr/>
        </p:nvSpPr>
        <p:spPr>
          <a:xfrm flipH="1">
            <a:off x="3733800" y="571500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2013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SUNDAY SCHOOL-CHILDREN CHURCH 		in 2013</a:t>
            </a:r>
            <a:br>
              <a:rPr lang="en-US" sz="2400" b="1" dirty="0" smtClean="0"/>
            </a:br>
            <a:r>
              <a:rPr lang="en-US" sz="2400" b="1" dirty="0" smtClean="0"/>
              <a:t>“Let the Children come to me”.</a:t>
            </a:r>
            <a:endParaRPr lang="en-US" sz="2400" b="1" dirty="0"/>
          </a:p>
        </p:txBody>
      </p:sp>
      <p:pic>
        <p:nvPicPr>
          <p:cNvPr id="4" name="Content Placeholder 3" descr="SAM_114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1"/>
            <a:ext cx="4327878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SAM_11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1600200"/>
            <a:ext cx="39624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SAM_117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4038600"/>
            <a:ext cx="43434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NCF MUSEUM\NCF HISTORY\SAM_1461.JPG"/>
          <p:cNvPicPr>
            <a:picLocks noChangeAspect="1" noChangeArrowheads="1"/>
          </p:cNvPicPr>
          <p:nvPr/>
        </p:nvPicPr>
        <p:blipFill>
          <a:blip r:embed="rId5" cstate="print"/>
          <a:srcRect t="-22174" b="-8696"/>
          <a:stretch>
            <a:fillRect/>
          </a:stretch>
        </p:blipFill>
        <p:spPr bwMode="auto">
          <a:xfrm>
            <a:off x="4800600" y="3733800"/>
            <a:ext cx="411480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The Lord has been faithful. </a:t>
            </a:r>
            <a:r>
              <a:rPr lang="en-US" b="1" dirty="0" err="1" smtClean="0"/>
              <a:t>Thes</a:t>
            </a:r>
            <a:r>
              <a:rPr lang="en-US" b="1" dirty="0" smtClean="0"/>
              <a:t> 3:3</a:t>
            </a:r>
            <a:endParaRPr lang="en-US" b="1" dirty="0"/>
          </a:p>
        </p:txBody>
      </p:sp>
      <p:pic>
        <p:nvPicPr>
          <p:cNvPr id="2050" name="Picture 2" descr="C:\Users\KAYONGO B.STEPHEN\Pictures\167162922403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53515"/>
            <a:ext cx="7858180" cy="44202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8732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SOME BIBLE COLLEGE STUDENTS-DIFFERENT PASTORS-STARTED IN 2013 JULY.</a:t>
            </a:r>
            <a:endParaRPr lang="en-US" sz="2400" b="1" dirty="0"/>
          </a:p>
        </p:txBody>
      </p:sp>
      <p:pic>
        <p:nvPicPr>
          <p:cNvPr id="7171" name="Picture 3" descr="C:\Users\user\Desktop\100VIDEO\SMU,VISITATION,B.C,NCF,DEM\SAM_1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524000"/>
            <a:ext cx="6934200" cy="4686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990600" y="60960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STUDENTS DURING HOLY COMMUNION IN NOVEMBER 2013.</a:t>
            </a:r>
            <a:endParaRPr lang="en-US" sz="2400" b="1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7546848" cy="75895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Missionary </a:t>
            </a:r>
            <a:r>
              <a:rPr lang="en-US" sz="2800" b="1" dirty="0" err="1" smtClean="0"/>
              <a:t>Ko</a:t>
            </a:r>
            <a:r>
              <a:rPr lang="en-US" sz="2800" b="1" dirty="0" smtClean="0"/>
              <a:t> and Mama Esther Joins us in March, 2011.</a:t>
            </a:r>
            <a:endParaRPr lang="en-US" sz="2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1527175"/>
            <a:ext cx="3820427" cy="4759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  <p:pic>
        <p:nvPicPr>
          <p:cNvPr id="3074" name="Picture 2" descr="C:\Users\KAYONGO B.STEPHEN\Pictures\17164921353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25564" y="1643050"/>
            <a:ext cx="3732649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</a:t>
            </a:r>
            <a:r>
              <a:rPr lang="en-US" baseline="30000" dirty="0" smtClean="0"/>
              <a:t>TH</a:t>
            </a:r>
            <a:r>
              <a:rPr lang="en-US" dirty="0" smtClean="0"/>
              <a:t> Church</a:t>
            </a:r>
            <a:endParaRPr lang="en-US" dirty="0"/>
          </a:p>
        </p:txBody>
      </p:sp>
      <p:pic>
        <p:nvPicPr>
          <p:cNvPr id="4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544" y="1755775"/>
            <a:ext cx="5486400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</a:t>
            </a:r>
            <a:r>
              <a:rPr lang="en-US" baseline="30000" dirty="0" smtClean="0"/>
              <a:t>th</a:t>
            </a:r>
            <a:r>
              <a:rPr lang="en-US" dirty="0" smtClean="0"/>
              <a:t> Church as of 2004</a:t>
            </a:r>
            <a:endParaRPr lang="en-US" dirty="0"/>
          </a:p>
        </p:txBody>
      </p:sp>
      <p:pic>
        <p:nvPicPr>
          <p:cNvPr id="1026" name="Picture 2" descr="C:\Users\KAYONGO B.STEPHEN\Pictures\167162922403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814250"/>
            <a:ext cx="6858048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err="1" smtClean="0"/>
              <a:t>Dr.Mok</a:t>
            </a:r>
            <a:r>
              <a:rPr lang="en-US" sz="2800" b="1" dirty="0" smtClean="0"/>
              <a:t>. Young </a:t>
            </a:r>
            <a:r>
              <a:rPr lang="en-US" sz="2800" b="1" dirty="0" err="1" smtClean="0"/>
              <a:t>Soo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Mok</a:t>
            </a:r>
            <a:r>
              <a:rPr lang="en-US" sz="2800" b="1" dirty="0" smtClean="0"/>
              <a:t> Joins us in February, 2015 	with Wycliffe </a:t>
            </a:r>
            <a:endParaRPr lang="en-US" sz="2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527175"/>
            <a:ext cx="62484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NCF Branches now:-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We have established 20 Church branches with in different parts of Uganda.</a:t>
            </a:r>
          </a:p>
          <a:p>
            <a:r>
              <a:rPr lang="en-US" sz="3200" b="1" dirty="0" smtClean="0"/>
              <a:t>300 Churches subscribe under our ministry Fellowship in different regions of Uganda.</a:t>
            </a:r>
          </a:p>
          <a:p>
            <a:r>
              <a:rPr lang="en-US" sz="3200" b="1" dirty="0" smtClean="0"/>
              <a:t>We have ordained 56 Pastors, Deacons, elders</a:t>
            </a:r>
            <a:endParaRPr lang="en-US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3364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 Support</a:t>
            </a:r>
            <a:endParaRPr lang="en-US" dirty="0"/>
          </a:p>
        </p:txBody>
      </p:sp>
      <p:pic>
        <p:nvPicPr>
          <p:cNvPr id="5122" name="Picture 2" descr="C:\Users\KAYONGO B.STEPHEN\Pictures\171648948550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00174"/>
            <a:ext cx="7286676" cy="39735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Schools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b="1" dirty="0" smtClean="0"/>
              <a:t>Home of Stars </a:t>
            </a:r>
            <a:r>
              <a:rPr lang="en-US" b="1" dirty="0" err="1" smtClean="0"/>
              <a:t>Kindergartes</a:t>
            </a:r>
            <a:r>
              <a:rPr lang="en-US" b="1" dirty="0" smtClean="0"/>
              <a:t> and Primary School-</a:t>
            </a:r>
            <a:r>
              <a:rPr lang="en-US" b="1" dirty="0" err="1" smtClean="0"/>
              <a:t>Mpigi</a:t>
            </a:r>
            <a:endParaRPr lang="en-US" b="1" dirty="0" smtClean="0"/>
          </a:p>
          <a:p>
            <a:pPr marL="514350" indent="-514350">
              <a:buAutoNum type="arabicPeriod"/>
            </a:pPr>
            <a:r>
              <a:rPr lang="en-US" b="1" dirty="0" err="1" smtClean="0"/>
              <a:t>Bulyasi</a:t>
            </a:r>
            <a:r>
              <a:rPr lang="en-US" b="1" dirty="0" smtClean="0"/>
              <a:t> Vocation School-</a:t>
            </a:r>
            <a:r>
              <a:rPr lang="en-US" b="1" dirty="0" err="1" smtClean="0"/>
              <a:t>Mpigi</a:t>
            </a:r>
            <a:endParaRPr lang="en-US" b="1" dirty="0" smtClean="0"/>
          </a:p>
          <a:p>
            <a:pPr marL="514350" indent="-514350">
              <a:buAutoNum type="arabicPeriod"/>
            </a:pPr>
            <a:r>
              <a:rPr lang="en-US" b="1" dirty="0" err="1" smtClean="0"/>
              <a:t>Sallim</a:t>
            </a:r>
            <a:r>
              <a:rPr lang="en-US" b="1" dirty="0" smtClean="0"/>
              <a:t> Christian Junior School-</a:t>
            </a:r>
            <a:r>
              <a:rPr lang="en-US" b="1" dirty="0" err="1" smtClean="0"/>
              <a:t>Nsangi</a:t>
            </a:r>
            <a:endParaRPr lang="en-US" b="1" dirty="0" smtClean="0"/>
          </a:p>
          <a:p>
            <a:pPr marL="514350" indent="-514350">
              <a:buAutoNum type="arabicPeriod"/>
            </a:pPr>
            <a:r>
              <a:rPr lang="en-US" b="1" dirty="0" err="1" smtClean="0"/>
              <a:t>Sallim</a:t>
            </a:r>
            <a:r>
              <a:rPr lang="en-US" b="1" dirty="0" smtClean="0"/>
              <a:t> Christian High School-</a:t>
            </a:r>
            <a:r>
              <a:rPr lang="en-US" b="1" dirty="0" err="1" smtClean="0"/>
              <a:t>Kanyale</a:t>
            </a:r>
            <a:endParaRPr lang="en-US" b="1" dirty="0" smtClean="0"/>
          </a:p>
          <a:p>
            <a:pPr marL="514350" indent="-514350">
              <a:buAutoNum type="arabicPeriod"/>
            </a:pPr>
            <a:r>
              <a:rPr lang="en-US" b="1" dirty="0" smtClean="0"/>
              <a:t>California River Of Life University</a:t>
            </a:r>
          </a:p>
          <a:p>
            <a:pPr marL="514350" indent="-514350">
              <a:buAutoNum type="arabicPeriod"/>
            </a:pPr>
            <a:r>
              <a:rPr lang="en-US" b="1" dirty="0" smtClean="0"/>
              <a:t>Uganda SMU Mobile School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4598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Officiated 106 weddings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24800" cy="609600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 smtClean="0"/>
              <a:t>We have so far cerebrated 106 weddings since 2006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438400"/>
            <a:ext cx="2895600" cy="2343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438400"/>
            <a:ext cx="34290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800600"/>
            <a:ext cx="2895600" cy="2038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4819650"/>
            <a:ext cx="3429000" cy="2038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758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Churches we have supported in construction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4800" b="1" dirty="0" smtClean="0"/>
              <a:t>Through Wide Love World we have constructed 66 Churches in Uganda.</a:t>
            </a:r>
            <a:endParaRPr lang="en-US" sz="4800" b="1" dirty="0"/>
          </a:p>
        </p:txBody>
      </p:sp>
    </p:spTree>
    <p:extLst>
      <p:ext uri="{BB962C8B-B14F-4D97-AF65-F5344CB8AC3E}">
        <p14:creationId xmlns="" xmlns:p14="http://schemas.microsoft.com/office/powerpoint/2010/main" val="407828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How this Church began.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1800" b="1" dirty="0" smtClean="0"/>
              <a:t>In 2006 January , God sent me  to Nsangi to start  a Church , It was  a deep small voice. I had no job, No money , No house but I had to obey God. I used to stay in Kyengera after my University Diploma in Education just 10 Kms to where the Church is situated now , So I started to walk on foot daily to pursue the vision.</a:t>
            </a:r>
          </a:p>
          <a:p>
            <a:pPr marL="0" indent="0">
              <a:buNone/>
            </a:pPr>
            <a:endParaRPr lang="en-US" sz="1800" b="1" dirty="0" smtClean="0"/>
          </a:p>
          <a:p>
            <a:r>
              <a:rPr lang="en-US" sz="1800" b="1" dirty="0" smtClean="0"/>
              <a:t>One man in Nsangi provided a place where I placed our first temporary structure. I started with 3 people which I preached to and they received Christ Jesus. They were 2 Children and one lady. People began to join day by day. We started on 8</a:t>
            </a:r>
            <a:r>
              <a:rPr lang="en-US" sz="1800" b="1" baseline="30000" dirty="0" smtClean="0"/>
              <a:t>th</a:t>
            </a:r>
            <a:r>
              <a:rPr lang="en-US" sz="1800" b="1" dirty="0" smtClean="0"/>
              <a:t>/March/2006. Today we are making 14 years of God’s grace.</a:t>
            </a:r>
          </a:p>
          <a:p>
            <a:pPr marL="0" indent="0">
              <a:buNone/>
            </a:pPr>
            <a:r>
              <a:rPr lang="en-US" sz="1800" b="1" dirty="0" smtClean="0"/>
              <a:t>                                                     GLORY BE TO GOD!!!</a:t>
            </a:r>
          </a:p>
          <a:p>
            <a:endParaRPr lang="en-US" sz="1800" b="1" dirty="0" smtClean="0"/>
          </a:p>
          <a:p>
            <a:pPr>
              <a:buNone/>
            </a:pPr>
            <a:r>
              <a:rPr lang="en-US" sz="1800" b="1" dirty="0" smtClean="0"/>
              <a:t>                  It began as a fellowship every Sunday Evening.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Church Construction.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1"/>
            <a:ext cx="3261078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600200"/>
            <a:ext cx="3810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371600" y="37338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KITONYA C.FELLOWSHIP, 2018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410200" y="3657600"/>
            <a:ext cx="3026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OPEN HEAVEN  CHURCH MPIGI, 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14800"/>
            <a:ext cx="31242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838200" y="6324600"/>
            <a:ext cx="2780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MPIGI C.FELLOWSHIP, 2017</a:t>
            </a:r>
            <a:endParaRPr lang="en-US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4191000"/>
            <a:ext cx="3505200" cy="2114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3698214" y="6469618"/>
            <a:ext cx="3187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 </a:t>
            </a:r>
            <a:r>
              <a:rPr lang="en-US" b="1" dirty="0" smtClean="0"/>
              <a:t>                                    </a:t>
            </a:r>
            <a:r>
              <a:rPr lang="en-US" b="1" dirty="0" err="1" smtClean="0"/>
              <a:t>Mbuya</a:t>
            </a:r>
            <a:endParaRPr lang="en-US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910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Ministry Projects:</a:t>
            </a:r>
            <a:endParaRPr lang="en-US" b="1" dirty="0"/>
          </a:p>
        </p:txBody>
      </p:sp>
      <p:pic>
        <p:nvPicPr>
          <p:cNvPr id="1026" name="Picture 2" descr="C:\Users\admin\Desktop\NCGF\20200221_11453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447799"/>
            <a:ext cx="3581400" cy="18288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371600"/>
            <a:ext cx="30480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09600" y="61722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2018 OPENED UP HOME OF STARS FOR CHRIST, MPIGI-KALAGALA, 2020</a:t>
            </a:r>
            <a:endParaRPr lang="en-US" b="1" dirty="0"/>
          </a:p>
        </p:txBody>
      </p:sp>
      <p:pic>
        <p:nvPicPr>
          <p:cNvPr id="1028" name="Picture 4" descr="C:\Users\admin\Desktop\NCGF\20200221_1302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29000"/>
            <a:ext cx="6705600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9500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Home of Stars  Vocation Institute</a:t>
            </a:r>
            <a:br>
              <a:rPr lang="en-US" sz="2400" b="1" dirty="0" smtClean="0"/>
            </a:br>
            <a:r>
              <a:rPr lang="en-US" sz="2400" b="1" dirty="0" smtClean="0"/>
              <a:t>“ Love World Center-</a:t>
            </a:r>
            <a:r>
              <a:rPr lang="en-US" sz="2400" b="1" dirty="0" err="1"/>
              <a:t>B</a:t>
            </a:r>
            <a:r>
              <a:rPr lang="en-US" sz="2400" b="1" dirty="0" err="1" smtClean="0"/>
              <a:t>ulyasi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Mpigi</a:t>
            </a:r>
            <a:r>
              <a:rPr lang="en-US" sz="2400" b="1" dirty="0" smtClean="0"/>
              <a:t>”</a:t>
            </a:r>
            <a:endParaRPr lang="en-US" sz="2400" b="1" dirty="0"/>
          </a:p>
        </p:txBody>
      </p:sp>
      <p:pic>
        <p:nvPicPr>
          <p:cNvPr id="2050" name="Picture 2" descr="C:\Users\admin\Desktop\NCGF\20200221_13501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76400"/>
            <a:ext cx="3931709" cy="4191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NCGF\20200229_154837(0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28800"/>
            <a:ext cx="4038600" cy="4267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6103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VOCATIONAL SCHOOL</a:t>
            </a:r>
            <a:endParaRPr lang="en-US" b="1" dirty="0"/>
          </a:p>
        </p:txBody>
      </p:sp>
      <p:pic>
        <p:nvPicPr>
          <p:cNvPr id="3074" name="Picture 2" descr="C:\Users\admin\Desktop\NCGF\20200221_13504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34146" y="1547957"/>
            <a:ext cx="6039196" cy="45304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562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WYCLIFFE UNIVERSITY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3550709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6764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914400" y="5442466"/>
            <a:ext cx="765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Our dream for the University came true when we opened up Wycliffe University in 2015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2507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Dr.Jin</a:t>
            </a:r>
            <a:r>
              <a:rPr lang="en-US" b="1" dirty="0" smtClean="0"/>
              <a:t> Kim Joins us.</a:t>
            </a:r>
            <a:endParaRPr lang="en-US" b="1" dirty="0"/>
          </a:p>
        </p:txBody>
      </p:sp>
      <p:pic>
        <p:nvPicPr>
          <p:cNvPr id="4098" name="Picture 2" descr="C:\Users\KAYONGO B.STEPHEN\Pictures\163862364547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67744" y="1527175"/>
            <a:ext cx="4572000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507893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Califonia</a:t>
            </a:r>
            <a:r>
              <a:rPr lang="en-US" b="1" dirty="0" smtClean="0"/>
              <a:t> River of Life </a:t>
            </a:r>
            <a:r>
              <a:rPr lang="en-US" b="1" dirty="0" smtClean="0"/>
              <a:t>University 2021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Currently we have 9 Campuses country wide with over 300 students.</a:t>
            </a:r>
            <a:endParaRPr lang="en-US" sz="4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228600"/>
            <a:ext cx="9064752" cy="758952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Home of Stars Kids , Children ministry</a:t>
            </a:r>
            <a:endParaRPr lang="en-US" sz="2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47800"/>
            <a:ext cx="3474509" cy="449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447800"/>
            <a:ext cx="4876800" cy="449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33400" y="617220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Christmas Service organized every Boxing day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263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Home Of Stars Youth Ministry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600200"/>
            <a:ext cx="44196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00200"/>
            <a:ext cx="44196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72021"/>
            <a:ext cx="4419600" cy="2481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191000"/>
            <a:ext cx="44958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3603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has helped us since 2006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Doing ONLY what God has told us to do-The assignment.</a:t>
            </a:r>
          </a:p>
          <a:p>
            <a:r>
              <a:rPr lang="en-US" dirty="0" smtClean="0"/>
              <a:t>Being content</a:t>
            </a:r>
          </a:p>
          <a:p>
            <a:r>
              <a:rPr lang="en-US" dirty="0" smtClean="0"/>
              <a:t>Teaching the balanced word of God</a:t>
            </a:r>
          </a:p>
          <a:p>
            <a:r>
              <a:rPr lang="en-US" dirty="0" smtClean="0"/>
              <a:t>Raising ministers</a:t>
            </a:r>
          </a:p>
          <a:p>
            <a:r>
              <a:rPr lang="en-US" dirty="0" smtClean="0"/>
              <a:t>Believing in others and respecting them</a:t>
            </a:r>
          </a:p>
          <a:p>
            <a:r>
              <a:rPr lang="en-US" dirty="0" smtClean="0"/>
              <a:t>Working with other churches and ministries</a:t>
            </a:r>
          </a:p>
          <a:p>
            <a:r>
              <a:rPr lang="en-US" dirty="0" smtClean="0"/>
              <a:t>Supporting and helping other people’s dreams and visions- No Competition.</a:t>
            </a:r>
          </a:p>
          <a:p>
            <a:r>
              <a:rPr lang="en-US" dirty="0" smtClean="0"/>
              <a:t>Maintaining our programs that are successful</a:t>
            </a:r>
          </a:p>
          <a:p>
            <a:r>
              <a:rPr lang="en-US" dirty="0" smtClean="0"/>
              <a:t>Prayer</a:t>
            </a:r>
          </a:p>
          <a:p>
            <a:r>
              <a:rPr lang="en-US" dirty="0" smtClean="0"/>
              <a:t>Faith in Action and ignoring despisers.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037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LOGO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438400"/>
            <a:ext cx="3524250" cy="3524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486400" y="2895600"/>
            <a:ext cx="1828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Taking the word of light to the world so that people may discover their value and shine as stars in this dark world.</a:t>
            </a:r>
            <a:endParaRPr lang="en-US" sz="2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4061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God the father, the son and the Holy Spirit.</a:t>
            </a:r>
          </a:p>
          <a:p>
            <a:r>
              <a:rPr lang="en-US" b="1" dirty="0" smtClean="0"/>
              <a:t>My Family</a:t>
            </a:r>
          </a:p>
          <a:p>
            <a:r>
              <a:rPr lang="en-US" b="1" dirty="0" smtClean="0"/>
              <a:t>NCF Church members</a:t>
            </a:r>
          </a:p>
          <a:p>
            <a:r>
              <a:rPr lang="en-US" b="1" dirty="0" smtClean="0"/>
              <a:t>Our friends from Korea and USA</a:t>
            </a:r>
          </a:p>
          <a:p>
            <a:r>
              <a:rPr lang="en-US" b="1" dirty="0" smtClean="0"/>
              <a:t>Fellow Pastors of NCF and friends.</a:t>
            </a:r>
          </a:p>
        </p:txBody>
      </p:sp>
    </p:spTree>
    <p:extLst>
      <p:ext uri="{BB962C8B-B14F-4D97-AF65-F5344CB8AC3E}">
        <p14:creationId xmlns="" xmlns:p14="http://schemas.microsoft.com/office/powerpoint/2010/main" val="15022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836152" cy="758952"/>
          </a:xfrm>
        </p:spPr>
        <p:txBody>
          <a:bodyPr/>
          <a:lstStyle/>
          <a:p>
            <a:r>
              <a:rPr lang="en-US" b="1" dirty="0" smtClean="0"/>
              <a:t>FIRST Church structure in 2006</a:t>
            </a:r>
            <a:endParaRPr lang="en-US" b="1" dirty="0"/>
          </a:p>
        </p:txBody>
      </p:sp>
      <p:pic>
        <p:nvPicPr>
          <p:cNvPr id="4" name="Content Placeholder 3" descr="SAM_143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0384" y="1550035"/>
            <a:ext cx="8046720" cy="452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7391400" cy="381000"/>
          </a:xfrm>
        </p:spPr>
        <p:txBody>
          <a:bodyPr>
            <a:noAutofit/>
          </a:bodyPr>
          <a:lstStyle/>
          <a:p>
            <a:r>
              <a:rPr lang="en-US" sz="1400" b="1" dirty="0" smtClean="0"/>
              <a:t>Pastor Kayongo during that time-Official opening-First Sunday worship in the evening. Local Leaders had also visited us that day with other neighboring Church members.</a:t>
            </a:r>
            <a:endParaRPr lang="en-US" sz="1400" b="1" dirty="0"/>
          </a:p>
        </p:txBody>
      </p:sp>
      <p:pic>
        <p:nvPicPr>
          <p:cNvPr id="4" name="Content Placeholder 3" descr="SAM_144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0384" y="1550035"/>
            <a:ext cx="8046720" cy="452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362200" y="6248400"/>
            <a:ext cx="4970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Mr. </a:t>
            </a:r>
            <a:r>
              <a:rPr lang="en-US" b="1" dirty="0" err="1" smtClean="0"/>
              <a:t>Kabanda</a:t>
            </a:r>
            <a:r>
              <a:rPr lang="en-US" b="1" dirty="0" smtClean="0"/>
              <a:t> and Mrs. Ssengendo attends prayers.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Church Structure in 2007.</a:t>
            </a:r>
            <a:endParaRPr lang="en-US" b="1" dirty="0"/>
          </a:p>
        </p:txBody>
      </p:sp>
      <p:pic>
        <p:nvPicPr>
          <p:cNvPr id="4" name="Content Placeholder 3" descr="SAM_143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0384" y="1550035"/>
            <a:ext cx="8046720" cy="452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362200" y="6400800"/>
            <a:ext cx="620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We used to roll our church with a cloth given to me by a friend.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remember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Our Church fell down</a:t>
            </a:r>
          </a:p>
          <a:p>
            <a:r>
              <a:rPr lang="en-US" dirty="0" smtClean="0"/>
              <a:t>Pastor had to come every morning on Sunday to cover the church- Did everything till he trained these children</a:t>
            </a:r>
          </a:p>
          <a:p>
            <a:r>
              <a:rPr lang="en-US" dirty="0" smtClean="0"/>
              <a:t>Church members had little hope and were mostly children</a:t>
            </a:r>
          </a:p>
          <a:p>
            <a:r>
              <a:rPr lang="en-US" dirty="0" smtClean="0"/>
              <a:t>We could not afford a kilo of </a:t>
            </a:r>
            <a:r>
              <a:rPr lang="en-US" dirty="0" err="1" smtClean="0"/>
              <a:t>posho</a:t>
            </a:r>
            <a:r>
              <a:rPr lang="en-US" dirty="0" smtClean="0"/>
              <a:t> and beans</a:t>
            </a:r>
          </a:p>
          <a:p>
            <a:r>
              <a:rPr lang="en-US" dirty="0" smtClean="0"/>
              <a:t>Only Pastor in 2007 had a phone</a:t>
            </a:r>
          </a:p>
          <a:p>
            <a:r>
              <a:rPr lang="en-US" dirty="0" smtClean="0"/>
              <a:t>To take them to </a:t>
            </a:r>
            <a:r>
              <a:rPr lang="en-US" dirty="0" err="1" smtClean="0"/>
              <a:t>Kyengera</a:t>
            </a:r>
            <a:r>
              <a:rPr lang="en-US" dirty="0" smtClean="0"/>
              <a:t> every Sunday</a:t>
            </a:r>
          </a:p>
          <a:p>
            <a:r>
              <a:rPr lang="en-US" dirty="0" smtClean="0"/>
              <a:t>A conman who promised us machines and chairs but God protected us.</a:t>
            </a:r>
          </a:p>
          <a:p>
            <a:r>
              <a:rPr lang="en-US" dirty="0" smtClean="0"/>
              <a:t>Heavy rains disturbed us a lot.</a:t>
            </a:r>
          </a:p>
          <a:p>
            <a:r>
              <a:rPr lang="en-US" dirty="0" smtClean="0"/>
              <a:t>The traffic police caught our </a:t>
            </a:r>
            <a:r>
              <a:rPr lang="en-US" dirty="0" err="1" smtClean="0"/>
              <a:t>vaehicle</a:t>
            </a:r>
            <a:r>
              <a:rPr lang="en-US" dirty="0" smtClean="0"/>
              <a:t> carrying our papyrus.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717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76200"/>
            <a:ext cx="7162800" cy="1295400"/>
          </a:xfrm>
        </p:spPr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sz="2000" b="1" dirty="0" smtClean="0"/>
              <a:t>Chairman and Vice Chairperson of Nsangi Central zone visited us on Sunday in 2007.</a:t>
            </a:r>
            <a:endParaRPr lang="en-US" sz="2000" b="1" dirty="0"/>
          </a:p>
        </p:txBody>
      </p:sp>
      <p:pic>
        <p:nvPicPr>
          <p:cNvPr id="4" name="Content Placeholder 3" descr="DSC0132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90600" y="1550035"/>
            <a:ext cx="6781801" cy="452628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304800"/>
            <a:ext cx="914400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643</TotalTime>
  <Words>837</Words>
  <Application>Microsoft Office PowerPoint</Application>
  <PresentationFormat>On-screen Show (4:3)</PresentationFormat>
  <Paragraphs>108</Paragraphs>
  <Slides>40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Civic</vt:lpstr>
      <vt:lpstr>NSANGI CHRISTIAN FELLOWSHIP HISTORY</vt:lpstr>
      <vt:lpstr>The Lord has been faithful. Thes 3:3</vt:lpstr>
      <vt:lpstr>How this Church began.</vt:lpstr>
      <vt:lpstr>OUR LOGO</vt:lpstr>
      <vt:lpstr>FIRST Church structure in 2006</vt:lpstr>
      <vt:lpstr>Pastor Kayongo during that time-Official opening-First Sunday worship in the evening. Local Leaders had also visited us that day with other neighboring Church members.</vt:lpstr>
      <vt:lpstr>2nd Church Structure in 2007.</vt:lpstr>
      <vt:lpstr>What to remember</vt:lpstr>
      <vt:lpstr> Chairman and Vice Chairperson of Nsangi Central zone visited us on Sunday in 2007.</vt:lpstr>
      <vt:lpstr>4th Church Structure.</vt:lpstr>
      <vt:lpstr>Pastor Kayongo 2007</vt:lpstr>
      <vt:lpstr>Thanks giving service during that time-We hosted many people</vt:lpstr>
      <vt:lpstr>We hosted our area Member of Parliament Suzan Nakawuki, Pr. Wilson Bugembe-National Gospel artist in Uganda and other Pastors on the launch of our Church in 7th May, 2007.</vt:lpstr>
      <vt:lpstr>Hosting other Church members in our neighbourhood.</vt:lpstr>
      <vt:lpstr>Our 5th Church Structure in 2009-2012.</vt:lpstr>
      <vt:lpstr>2012 CHRISTMAS DAY-GROUP PHOTO</vt:lpstr>
      <vt:lpstr>Some services in 2012.</vt:lpstr>
      <vt:lpstr>Some Music groups then.</vt:lpstr>
      <vt:lpstr>SUNDAY SCHOOL-CHILDREN CHURCH   in 2013 “Let the Children come to me”.</vt:lpstr>
      <vt:lpstr>SOME BIBLE COLLEGE STUDENTS-DIFFERENT PASTORS-STARTED IN 2013 JULY.</vt:lpstr>
      <vt:lpstr>Missionary Ko and Mama Esther Joins us in March, 2011.</vt:lpstr>
      <vt:lpstr>6TH Church</vt:lpstr>
      <vt:lpstr>7th Church as of 2004</vt:lpstr>
      <vt:lpstr>Dr.Mok. Young Soo Mok Joins us in February, 2015  with Wycliffe </vt:lpstr>
      <vt:lpstr>NCF Branches now:-</vt:lpstr>
      <vt:lpstr>Community Support</vt:lpstr>
      <vt:lpstr>Schools</vt:lpstr>
      <vt:lpstr>Officiated 106 weddings.</vt:lpstr>
      <vt:lpstr>Churches we have supported in construction</vt:lpstr>
      <vt:lpstr>Church Construction.</vt:lpstr>
      <vt:lpstr>Ministry Projects:</vt:lpstr>
      <vt:lpstr>Home of Stars  Vocation Institute “ Love World Center-Bulyasi, Mpigi”</vt:lpstr>
      <vt:lpstr>VOCATIONAL SCHOOL</vt:lpstr>
      <vt:lpstr>WYCLIFFE UNIVERSITY</vt:lpstr>
      <vt:lpstr>Dr.Jin Kim Joins us.</vt:lpstr>
      <vt:lpstr>Califonia River of Life University 2021</vt:lpstr>
      <vt:lpstr>Home of Stars Kids , Children ministry</vt:lpstr>
      <vt:lpstr>Home Of Stars Youth Ministry</vt:lpstr>
      <vt:lpstr>What has helped us since 2006</vt:lpstr>
      <vt:lpstr>Thanks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NCF HISTORY</dc:title>
  <dc:creator>user</dc:creator>
  <cp:lastModifiedBy>KAYONGO B.STEPHEN</cp:lastModifiedBy>
  <cp:revision>102</cp:revision>
  <dcterms:created xsi:type="dcterms:W3CDTF">2013-12-23T18:45:49Z</dcterms:created>
  <dcterms:modified xsi:type="dcterms:W3CDTF">2024-04-25T09:10:24Z</dcterms:modified>
</cp:coreProperties>
</file>