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Lst>
  <p:notesMasterIdLst>
    <p:notesMasterId r:id="rId36"/>
  </p:notesMasterIdLst>
  <p:handoutMasterIdLst>
    <p:handoutMasterId r:id="rId37"/>
  </p:handoutMasterIdLst>
  <p:sldIdLst>
    <p:sldId id="418" r:id="rId3"/>
    <p:sldId id="352" r:id="rId4"/>
    <p:sldId id="422" r:id="rId5"/>
    <p:sldId id="425" r:id="rId6"/>
    <p:sldId id="427" r:id="rId7"/>
    <p:sldId id="424" r:id="rId8"/>
    <p:sldId id="429" r:id="rId9"/>
    <p:sldId id="431" r:id="rId10"/>
    <p:sldId id="447" r:id="rId11"/>
    <p:sldId id="448" r:id="rId12"/>
    <p:sldId id="435" r:id="rId13"/>
    <p:sldId id="459" r:id="rId14"/>
    <p:sldId id="350" r:id="rId15"/>
    <p:sldId id="406" r:id="rId16"/>
    <p:sldId id="410" r:id="rId17"/>
    <p:sldId id="369" r:id="rId18"/>
    <p:sldId id="458" r:id="rId19"/>
    <p:sldId id="452" r:id="rId20"/>
    <p:sldId id="377" r:id="rId21"/>
    <p:sldId id="378" r:id="rId22"/>
    <p:sldId id="379" r:id="rId23"/>
    <p:sldId id="384" r:id="rId24"/>
    <p:sldId id="387" r:id="rId25"/>
    <p:sldId id="388" r:id="rId26"/>
    <p:sldId id="413" r:id="rId27"/>
    <p:sldId id="389" r:id="rId28"/>
    <p:sldId id="460" r:id="rId29"/>
    <p:sldId id="461" r:id="rId30"/>
    <p:sldId id="462" r:id="rId31"/>
    <p:sldId id="463" r:id="rId32"/>
    <p:sldId id="464" r:id="rId33"/>
    <p:sldId id="465" r:id="rId34"/>
    <p:sldId id="390" r:id="rId35"/>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913E1"/>
    <a:srgbClr val="87DAE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1" d="100"/>
          <a:sy n="71" d="100"/>
        </p:scale>
        <p:origin x="-1786" y="-34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6DC4ECE-F80A-4FF2-89C2-5C9C78059D78}" type="datetimeFigureOut">
              <a:rPr lang="ko-KR" altLang="en-US" smtClean="0"/>
              <a:pPr/>
              <a:t>2024-05-17</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28ACAE5-DA47-4380-A8D6-817E533B5DEB}" type="slidenum">
              <a:rPr lang="ko-KR" altLang="en-US" smtClean="0"/>
              <a:pPr/>
              <a:t>‹#›</a:t>
            </a:fld>
            <a:endParaRPr lang="ko-KR" altLang="en-US"/>
          </a:p>
        </p:txBody>
      </p:sp>
    </p:spTree>
    <p:extLst>
      <p:ext uri="{BB962C8B-B14F-4D97-AF65-F5344CB8AC3E}">
        <p14:creationId xmlns:p14="http://schemas.microsoft.com/office/powerpoint/2010/main" xmlns="" val="41625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D3748B-154A-4E14-BCE6-188E5E630B9D}" type="datetimeFigureOut">
              <a:rPr lang="ko-KR" altLang="en-US" smtClean="0"/>
              <a:pPr/>
              <a:t>2024-05-17</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09B9AA-B7AF-4C9F-AEA7-78D6038892B6}" type="slidenum">
              <a:rPr lang="ko-KR" altLang="en-US" smtClean="0"/>
              <a:pPr/>
              <a:t>‹#›</a:t>
            </a:fld>
            <a:endParaRPr lang="ko-KR" altLang="en-US"/>
          </a:p>
        </p:txBody>
      </p:sp>
    </p:spTree>
    <p:extLst>
      <p:ext uri="{BB962C8B-B14F-4D97-AF65-F5344CB8AC3E}">
        <p14:creationId xmlns:p14="http://schemas.microsoft.com/office/powerpoint/2010/main" xmlns="" val="420141927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809B9AA-B7AF-4C9F-AEA7-78D6038892B6}" type="slidenum">
              <a:rPr lang="ko-KR" altLang="en-US" smtClean="0"/>
              <a:pPr/>
              <a:t>3</a:t>
            </a:fld>
            <a:endParaRPr lang="ko-KR"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Rot="1" noChangeAspect="1" noChangeArrowheads="1" noTextEdit="1"/>
          </p:cNvSpPr>
          <p:nvPr>
            <p:ph type="sldImg"/>
          </p:nvPr>
        </p:nvSpPr>
        <p:spPr>
          <a:ln/>
        </p:spPr>
      </p:sp>
      <p:sp>
        <p:nvSpPr>
          <p:cNvPr id="18432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ko-KR" altLang="en-US" smtClean="0"/>
          </a:p>
        </p:txBody>
      </p:sp>
    </p:spTree>
    <p:extLst>
      <p:ext uri="{BB962C8B-B14F-4D97-AF65-F5344CB8AC3E}">
        <p14:creationId xmlns:p14="http://schemas.microsoft.com/office/powerpoint/2010/main" xmlns="" val="1361985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b="1" dirty="0" smtClean="0">
                <a:solidFill>
                  <a:schemeClr val="tx1"/>
                </a:solidFill>
                <a:latin typeface="Bookman Old Style" pitchFamily="18" charset="0"/>
                <a:ea typeface="HY헤드라인M" pitchFamily="18" charset="-127"/>
                <a:cs typeface="Lucida Sans Unicode" pitchFamily="34" charset="0"/>
              </a:rPr>
              <a:t>President </a:t>
            </a:r>
            <a:r>
              <a:rPr lang="en-US" altLang="ko-KR" b="1" dirty="0" smtClean="0">
                <a:solidFill>
                  <a:schemeClr val="tx1"/>
                </a:solidFill>
                <a:latin typeface="Bookman Old Style" panose="02050604050505020204" pitchFamily="18" charset="0"/>
              </a:rPr>
              <a:t>Park Chung-</a:t>
            </a:r>
            <a:r>
              <a:rPr lang="en-US" altLang="ko-KR" b="1" dirty="0" err="1" smtClean="0">
                <a:solidFill>
                  <a:schemeClr val="tx1"/>
                </a:solidFill>
                <a:latin typeface="Bookman Old Style" panose="02050604050505020204" pitchFamily="18" charset="0"/>
              </a:rPr>
              <a:t>hee</a:t>
            </a:r>
            <a:endParaRPr lang="ko-KR" altLang="en-US" dirty="0"/>
          </a:p>
        </p:txBody>
      </p:sp>
      <p:sp>
        <p:nvSpPr>
          <p:cNvPr id="4" name="슬라이드 번호 개체 틀 3"/>
          <p:cNvSpPr>
            <a:spLocks noGrp="1"/>
          </p:cNvSpPr>
          <p:nvPr>
            <p:ph type="sldNum" sz="quarter" idx="10"/>
          </p:nvPr>
        </p:nvSpPr>
        <p:spPr/>
        <p:txBody>
          <a:bodyPr/>
          <a:lstStyle/>
          <a:p>
            <a:fld id="{211AFA84-6BD3-4EDC-8666-35E588AE8FD8}" type="slidenum">
              <a:rPr lang="ko-KR" altLang="en-US" smtClean="0"/>
              <a:pPr/>
              <a:t>21</a:t>
            </a:fld>
            <a:endParaRPr lang="ko-KR" altLang="en-US"/>
          </a:p>
        </p:txBody>
      </p:sp>
    </p:spTree>
    <p:extLst>
      <p:ext uri="{BB962C8B-B14F-4D97-AF65-F5344CB8AC3E}">
        <p14:creationId xmlns:p14="http://schemas.microsoft.com/office/powerpoint/2010/main" xmlns="" val="3847231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ko-KR" altLang="en-US" smtClean="0"/>
          </a:p>
        </p:txBody>
      </p:sp>
    </p:spTree>
    <p:extLst>
      <p:ext uri="{BB962C8B-B14F-4D97-AF65-F5344CB8AC3E}">
        <p14:creationId xmlns:p14="http://schemas.microsoft.com/office/powerpoint/2010/main" xmlns="" val="1095816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smtClean="0"/>
              <a:t>그림을 추가하려면 아이콘을 클릭하십시오</a:t>
            </a:r>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smtClean="0"/>
              <a:t>그림을 추가하려면 아이콘을 클릭하십시오</a:t>
            </a:r>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0BBC81C2-DBD4-488B-857C-60786B80BCE2}" type="datetimeFigureOut">
              <a:rPr lang="ko-KR" altLang="en-US" smtClean="0"/>
              <a:pPr/>
              <a:t>2024-05-17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837194F-13CE-47B5-9053-58C8EF09F6A5}" type="slidenum">
              <a:rPr lang="ko-KR" altLang="en-US" smtClean="0"/>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37194F-13CE-47B5-9053-58C8EF09F6A5}"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1000" b="-1000"/>
          </a:stretch>
        </a:blipFill>
        <a:effectLst/>
      </p:bgPr>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BC81C2-DBD4-488B-857C-60786B80BCE2}" type="datetimeFigureOut">
              <a:rPr lang="ko-KR" altLang="en-US" smtClean="0"/>
              <a:pPr/>
              <a:t>2024-05-17</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37194F-13CE-47B5-9053-58C8EF09F6A5}"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43608" y="1556792"/>
            <a:ext cx="7776864" cy="1631216"/>
          </a:xfrm>
          <a:prstGeom prst="rect">
            <a:avLst/>
          </a:prstGeom>
          <a:noFill/>
          <a:effectLst>
            <a:softEdge rad="12700"/>
          </a:effectLst>
        </p:spPr>
        <p:txBody>
          <a:bodyPr wrap="square">
            <a:spAutoFit/>
            <a:scene3d>
              <a:camera prst="orthographicFront"/>
              <a:lightRig rig="threePt" dir="t"/>
            </a:scene3d>
            <a:sp3d extrusionH="57150">
              <a:bevelT w="38100" h="38100" prst="angle"/>
            </a:sp3d>
          </a:bodyPr>
          <a:lstStyle/>
          <a:p>
            <a:pPr algn="r" fontAlgn="auto">
              <a:spcBef>
                <a:spcPts val="0"/>
              </a:spcBef>
              <a:spcAft>
                <a:spcPts val="0"/>
              </a:spcAft>
              <a:defRPr/>
            </a:pPr>
            <a:r>
              <a:rPr lang="en-US" altLang="ko-KR" sz="4000" b="1" dirty="0" smtClean="0">
                <a:solidFill>
                  <a:srgbClr val="00863D"/>
                </a:solidFill>
                <a:effectLst>
                  <a:glow rad="127000">
                    <a:schemeClr val="bg1"/>
                  </a:glow>
                  <a:reflection blurRad="6350" stA="55000" endA="50" endPos="85000" dir="5400000" sy="-100000" algn="bl" rotWithShape="0"/>
                </a:effectLst>
                <a:latin typeface="Arial Rounded MT Bold" panose="020F0704030504030204" pitchFamily="34" charset="0"/>
                <a:ea typeface="HY헤드라인M" panose="02030600000101010101" pitchFamily="18" charset="-127"/>
                <a:cs typeface="Arial" pitchFamily="34" charset="0"/>
              </a:rPr>
              <a:t>SHINING AMISDT DARKNESS    </a:t>
            </a:r>
            <a:endParaRPr lang="en-US" altLang="ko-KR" sz="4000" b="1" dirty="0">
              <a:solidFill>
                <a:srgbClr val="00863D"/>
              </a:solidFill>
              <a:effectLst>
                <a:glow rad="127000">
                  <a:schemeClr val="bg1"/>
                </a:glow>
                <a:reflection blurRad="6350" stA="55000" endA="50" endPos="85000" dir="5400000" sy="-100000" algn="bl" rotWithShape="0"/>
              </a:effectLst>
              <a:latin typeface="Arial Rounded MT Bold" panose="020F0704030504030204" pitchFamily="34" charset="0"/>
              <a:ea typeface="HY헤드라인M" panose="02030600000101010101" pitchFamily="18" charset="-127"/>
              <a:cs typeface="Arial" pitchFamily="34" charset="0"/>
            </a:endParaRPr>
          </a:p>
          <a:p>
            <a:pPr algn="r" fontAlgn="auto">
              <a:lnSpc>
                <a:spcPct val="150000"/>
              </a:lnSpc>
              <a:spcBef>
                <a:spcPts val="0"/>
              </a:spcBef>
              <a:spcAft>
                <a:spcPts val="0"/>
              </a:spcAft>
              <a:defRPr/>
            </a:pPr>
            <a:endParaRPr lang="ko-KR" altLang="en-US" sz="4000" b="1" dirty="0">
              <a:solidFill>
                <a:srgbClr val="00863D"/>
              </a:solidFill>
              <a:effectLst>
                <a:glow rad="127000">
                  <a:schemeClr val="bg1"/>
                </a:glow>
                <a:reflection blurRad="6350" stA="55000" endA="50" endPos="85000" dir="5400000" sy="-100000" algn="bl" rotWithShape="0"/>
              </a:effectLst>
              <a:latin typeface="Arial Rounded MT Bold" panose="020F0704030504030204" pitchFamily="34" charset="0"/>
              <a:ea typeface="HY헤드라인M" panose="02030600000101010101" pitchFamily="18" charset="-127"/>
              <a:cs typeface="Arial" pitchFamily="34" charset="0"/>
            </a:endParaRPr>
          </a:p>
        </p:txBody>
      </p:sp>
      <p:grpSp>
        <p:nvGrpSpPr>
          <p:cNvPr id="7" name="그룹 6"/>
          <p:cNvGrpSpPr>
            <a:grpSpLocks/>
          </p:cNvGrpSpPr>
          <p:nvPr/>
        </p:nvGrpSpPr>
        <p:grpSpPr bwMode="auto">
          <a:xfrm>
            <a:off x="3131840" y="5301207"/>
            <a:ext cx="5688632" cy="1224137"/>
            <a:chOff x="185015" y="5183137"/>
            <a:chExt cx="8673234" cy="1349583"/>
          </a:xfrm>
        </p:grpSpPr>
        <p:sp>
          <p:nvSpPr>
            <p:cNvPr id="10" name="AutoShape 6"/>
            <p:cNvSpPr>
              <a:spLocks noChangeArrowheads="1"/>
            </p:cNvSpPr>
            <p:nvPr/>
          </p:nvSpPr>
          <p:spPr bwMode="auto">
            <a:xfrm>
              <a:off x="185015" y="5183137"/>
              <a:ext cx="8673234" cy="1349583"/>
            </a:xfrm>
            <a:prstGeom prst="roundRect">
              <a:avLst>
                <a:gd name="adj" fmla="val 1426"/>
              </a:avLst>
            </a:prstGeom>
            <a:solidFill>
              <a:schemeClr val="tx2">
                <a:lumMod val="20000"/>
                <a:lumOff val="80000"/>
                <a:alpha val="70000"/>
              </a:schemeClr>
            </a:solidFill>
            <a:ln w="19050" algn="ctr">
              <a:noFill/>
              <a:prstDash val="sysDot"/>
              <a:round/>
              <a:headEnd/>
              <a:tailEnd/>
            </a:ln>
            <a:effectLst>
              <a:outerShdw blurRad="50800" dist="38100" dir="2700000" algn="tl" rotWithShape="0">
                <a:prstClr val="black">
                  <a:alpha val="40000"/>
                </a:prstClr>
              </a:outerShdw>
            </a:effectLst>
          </p:spPr>
          <p:txBody>
            <a:bodyPr wrap="none" anchor="ctr"/>
            <a:lstStyle/>
            <a:p>
              <a:pPr algn="ctr">
                <a:defRPr/>
              </a:pPr>
              <a:endParaRPr lang="ko-KR" altLang="en-US" dirty="0">
                <a:latin typeface="Arial" pitchFamily="34" charset="0"/>
                <a:ea typeface="HY헤드라인M" pitchFamily="18" charset="-127"/>
                <a:cs typeface="Arial" pitchFamily="34" charset="0"/>
              </a:endParaRPr>
            </a:p>
          </p:txBody>
        </p:sp>
        <p:sp>
          <p:nvSpPr>
            <p:cNvPr id="11" name="TextBox 10"/>
            <p:cNvSpPr txBox="1"/>
            <p:nvPr/>
          </p:nvSpPr>
          <p:spPr bwMode="auto">
            <a:xfrm>
              <a:off x="290880" y="5298055"/>
              <a:ext cx="8512367" cy="1017950"/>
            </a:xfrm>
            <a:prstGeom prst="rect">
              <a:avLst/>
            </a:prstGeom>
            <a:noFill/>
            <a:ln>
              <a:noFill/>
            </a:ln>
          </p:spPr>
          <p:txBody>
            <a:bodyPr wrap="square">
              <a:spAutoFit/>
            </a:bodyPr>
            <a:lstStyle/>
            <a:p>
              <a:pPr>
                <a:defRPr/>
              </a:pPr>
              <a:r>
                <a:rPr lang="en-US" altLang="ko-KR" b="1" dirty="0" err="1" smtClean="0">
                  <a:ln>
                    <a:solidFill>
                      <a:schemeClr val="tx1">
                        <a:lumMod val="95000"/>
                        <a:lumOff val="5000"/>
                      </a:schemeClr>
                    </a:solidFill>
                  </a:ln>
                  <a:solidFill>
                    <a:srgbClr val="0913E1"/>
                  </a:solidFill>
                  <a:latin typeface="Bookman Old Style" panose="02050604050505020204" pitchFamily="18" charset="0"/>
                  <a:ea typeface="HY헤드라인M" pitchFamily="18" charset="-127"/>
                  <a:cs typeface="Arial" pitchFamily="34" charset="0"/>
                </a:rPr>
                <a:t>Kayongo</a:t>
              </a:r>
              <a:r>
                <a:rPr lang="en-US" altLang="ko-KR" b="1" dirty="0" smtClean="0">
                  <a:ln>
                    <a:solidFill>
                      <a:schemeClr val="tx1">
                        <a:lumMod val="95000"/>
                        <a:lumOff val="5000"/>
                      </a:schemeClr>
                    </a:solidFill>
                  </a:ln>
                  <a:solidFill>
                    <a:srgbClr val="0913E1"/>
                  </a:solidFill>
                  <a:latin typeface="Bookman Old Style" panose="02050604050505020204" pitchFamily="18" charset="0"/>
                  <a:ea typeface="HY헤드라인M" pitchFamily="18" charset="-127"/>
                  <a:cs typeface="Arial" pitchFamily="34" charset="0"/>
                </a:rPr>
                <a:t> B. </a:t>
              </a:r>
              <a:r>
                <a:rPr lang="en-US" altLang="ko-KR" b="1" dirty="0" err="1" smtClean="0">
                  <a:ln>
                    <a:solidFill>
                      <a:schemeClr val="tx1">
                        <a:lumMod val="95000"/>
                        <a:lumOff val="5000"/>
                      </a:schemeClr>
                    </a:solidFill>
                  </a:ln>
                  <a:solidFill>
                    <a:srgbClr val="0913E1"/>
                  </a:solidFill>
                  <a:latin typeface="Bookman Old Style" panose="02050604050505020204" pitchFamily="18" charset="0"/>
                  <a:ea typeface="HY헤드라인M" pitchFamily="18" charset="-127"/>
                  <a:cs typeface="Arial" pitchFamily="34" charset="0"/>
                </a:rPr>
                <a:t>Stephen,PhD</a:t>
              </a:r>
              <a:r>
                <a:rPr lang="en-US" altLang="ko-KR" b="1" dirty="0" smtClean="0">
                  <a:ln>
                    <a:solidFill>
                      <a:schemeClr val="tx1">
                        <a:lumMod val="95000"/>
                        <a:lumOff val="5000"/>
                      </a:schemeClr>
                    </a:solidFill>
                  </a:ln>
                  <a:solidFill>
                    <a:srgbClr val="0913E1"/>
                  </a:solidFill>
                  <a:latin typeface="Bookman Old Style" panose="02050604050505020204" pitchFamily="18" charset="0"/>
                  <a:ea typeface="HY헤드라인M" pitchFamily="18" charset="-127"/>
                  <a:cs typeface="Arial" pitchFamily="34" charset="0"/>
                </a:rPr>
                <a:t> </a:t>
              </a:r>
            </a:p>
            <a:p>
              <a:pPr>
                <a:defRPr/>
              </a:pPr>
              <a:r>
                <a:rPr lang="en-US" altLang="ko-KR" b="1" dirty="0" smtClean="0">
                  <a:ln>
                    <a:solidFill>
                      <a:schemeClr val="tx1">
                        <a:lumMod val="95000"/>
                        <a:lumOff val="5000"/>
                      </a:schemeClr>
                    </a:solidFill>
                  </a:ln>
                  <a:solidFill>
                    <a:srgbClr val="0913E1"/>
                  </a:solidFill>
                  <a:latin typeface="Bookman Old Style" panose="02050604050505020204" pitchFamily="18" charset="0"/>
                  <a:ea typeface="HY헤드라인M" pitchFamily="18" charset="-127"/>
                  <a:cs typeface="Arial" pitchFamily="34" charset="0"/>
                </a:rPr>
                <a:t>Lead Pastor-</a:t>
              </a:r>
              <a:r>
                <a:rPr lang="en-US" altLang="ko-KR" b="1" dirty="0" err="1" smtClean="0">
                  <a:ln>
                    <a:solidFill>
                      <a:schemeClr val="tx1">
                        <a:lumMod val="95000"/>
                        <a:lumOff val="5000"/>
                      </a:schemeClr>
                    </a:solidFill>
                  </a:ln>
                  <a:solidFill>
                    <a:srgbClr val="0913E1"/>
                  </a:solidFill>
                  <a:latin typeface="Bookman Old Style" panose="02050604050505020204" pitchFamily="18" charset="0"/>
                  <a:ea typeface="HY헤드라인M" pitchFamily="18" charset="-127"/>
                  <a:cs typeface="Arial" pitchFamily="34" charset="0"/>
                </a:rPr>
                <a:t>Nsangi</a:t>
              </a:r>
              <a:r>
                <a:rPr lang="en-US" altLang="ko-KR" b="1" dirty="0" smtClean="0">
                  <a:ln>
                    <a:solidFill>
                      <a:schemeClr val="tx1">
                        <a:lumMod val="95000"/>
                        <a:lumOff val="5000"/>
                      </a:schemeClr>
                    </a:solidFill>
                  </a:ln>
                  <a:solidFill>
                    <a:srgbClr val="0913E1"/>
                  </a:solidFill>
                  <a:latin typeface="Bookman Old Style" panose="02050604050505020204" pitchFamily="18" charset="0"/>
                  <a:ea typeface="HY헤드라인M" pitchFamily="18" charset="-127"/>
                  <a:cs typeface="Arial" pitchFamily="34" charset="0"/>
                </a:rPr>
                <a:t> Christian Fellowship</a:t>
              </a:r>
            </a:p>
            <a:p>
              <a:pPr>
                <a:defRPr/>
              </a:pPr>
              <a:r>
                <a:rPr lang="en-US" altLang="ko-KR" b="1" dirty="0" smtClean="0">
                  <a:ln>
                    <a:solidFill>
                      <a:schemeClr val="tx1">
                        <a:lumMod val="95000"/>
                        <a:lumOff val="5000"/>
                      </a:schemeClr>
                    </a:solidFill>
                  </a:ln>
                  <a:solidFill>
                    <a:srgbClr val="0913E1"/>
                  </a:solidFill>
                  <a:latin typeface="Bookman Old Style" panose="02050604050505020204" pitchFamily="18" charset="0"/>
                  <a:ea typeface="HY헤드라인M" pitchFamily="18" charset="-127"/>
                  <a:cs typeface="Arial" pitchFamily="34" charset="0"/>
                </a:rPr>
                <a:t>AUTHOR</a:t>
              </a:r>
            </a:p>
          </p:txBody>
        </p:sp>
      </p:grpSp>
    </p:spTree>
    <p:extLst>
      <p:ext uri="{BB962C8B-B14F-4D97-AF65-F5344CB8AC3E}">
        <p14:creationId xmlns:p14="http://schemas.microsoft.com/office/powerpoint/2010/main" xmlns="" val="119157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85" decel="100000"/>
                                        <p:tgtEl>
                                          <p:spTgt spid="6"/>
                                        </p:tgtEl>
                                      </p:cBhvr>
                                    </p:animEffect>
                                    <p:animScale>
                                      <p:cBhvr>
                                        <p:cTn id="8" dur="385" decel="100000"/>
                                        <p:tgtEl>
                                          <p:spTgt spid="6"/>
                                        </p:tgtEl>
                                      </p:cBhvr>
                                      <p:from x="10000" y="10000"/>
                                      <p:to x="200000" y="450000"/>
                                    </p:animScale>
                                    <p:animScale>
                                      <p:cBhvr>
                                        <p:cTn id="9" dur="615" accel="100000" fill="hold">
                                          <p:stCondLst>
                                            <p:cond delay="385"/>
                                          </p:stCondLst>
                                        </p:cTn>
                                        <p:tgtEl>
                                          <p:spTgt spid="6"/>
                                        </p:tgtEl>
                                      </p:cBhvr>
                                      <p:from x="200000" y="450000"/>
                                      <p:to x="100000" y="100000"/>
                                    </p:animScale>
                                    <p:set>
                                      <p:cBhvr>
                                        <p:cTn id="10" dur="385" fill="hold"/>
                                        <p:tgtEl>
                                          <p:spTgt spid="6"/>
                                        </p:tgtEl>
                                        <p:attrNameLst>
                                          <p:attrName>ppt_x</p:attrName>
                                        </p:attrNameLst>
                                      </p:cBhvr>
                                      <p:to>
                                        <p:strVal val="(0.5)"/>
                                      </p:to>
                                    </p:set>
                                    <p:anim from="(0.5)" to="(#ppt_x)" calcmode="lin" valueType="num">
                                      <p:cBhvr>
                                        <p:cTn id="11" dur="615" accel="100000" fill="hold">
                                          <p:stCondLst>
                                            <p:cond delay="385"/>
                                          </p:stCondLst>
                                        </p:cTn>
                                        <p:tgtEl>
                                          <p:spTgt spid="6"/>
                                        </p:tgtEl>
                                        <p:attrNameLst>
                                          <p:attrName>ppt_x</p:attrName>
                                        </p:attrNameLst>
                                      </p:cBhvr>
                                    </p:anim>
                                    <p:set>
                                      <p:cBhvr>
                                        <p:cTn id="12" dur="385" fill="hold"/>
                                        <p:tgtEl>
                                          <p:spTgt spid="6"/>
                                        </p:tgtEl>
                                        <p:attrNameLst>
                                          <p:attrName>ppt_y</p:attrName>
                                        </p:attrNameLst>
                                      </p:cBhvr>
                                      <p:to>
                                        <p:strVal val="(#ppt_y+0.4)"/>
                                      </p:to>
                                    </p:set>
                                    <p:anim from="(#ppt_y+0.4)" to="(#ppt_y)" calcmode="lin" valueType="num">
                                      <p:cBhvr>
                                        <p:cTn id="13" dur="615" accel="100000" fill="hold">
                                          <p:stCondLst>
                                            <p:cond delay="385"/>
                                          </p:stCondLst>
                                        </p:cTn>
                                        <p:tgtEl>
                                          <p:spTgt spid="6"/>
                                        </p:tgtEl>
                                        <p:attrNameLst>
                                          <p:attrName>ppt_y</p:attrName>
                                        </p:attrNameLst>
                                      </p:cBhvr>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smtClean="0"/>
              <a:t>‘’Rejection is an opportunity for your selection, ’’ Bernard Branson</a:t>
            </a:r>
            <a:endParaRPr lang="en-GB" sz="3200" b="1" dirty="0"/>
          </a:p>
        </p:txBody>
      </p:sp>
      <p:sp>
        <p:nvSpPr>
          <p:cNvPr id="3" name="Content Placeholder 2"/>
          <p:cNvSpPr>
            <a:spLocks noGrp="1"/>
          </p:cNvSpPr>
          <p:nvPr>
            <p:ph idx="1"/>
          </p:nvPr>
        </p:nvSpPr>
        <p:spPr>
          <a:xfrm>
            <a:off x="457200" y="2000240"/>
            <a:ext cx="8229600" cy="4125923"/>
          </a:xfrm>
        </p:spPr>
        <p:txBody>
          <a:bodyPr>
            <a:normAutofit/>
          </a:bodyPr>
          <a:lstStyle/>
          <a:p>
            <a:pPr>
              <a:buNone/>
            </a:pPr>
            <a:r>
              <a:rPr lang="en-GB" sz="2400" b="1" dirty="0" smtClean="0"/>
              <a:t>Have a Positive mindset for success</a:t>
            </a:r>
          </a:p>
          <a:p>
            <a:r>
              <a:rPr lang="en-GB" sz="2400" dirty="0" smtClean="0"/>
              <a:t>Mindset is a set of beliefs that determines one’s behaviour, outlook, and attitude. Mindset is shaped by the following-Environment, families, schools, </a:t>
            </a:r>
            <a:r>
              <a:rPr lang="en-GB" sz="2400" dirty="0" err="1" smtClean="0"/>
              <a:t>peers,Teachings</a:t>
            </a:r>
            <a:r>
              <a:rPr lang="en-GB" sz="2400" dirty="0" smtClean="0"/>
              <a:t>.</a:t>
            </a:r>
          </a:p>
          <a:p>
            <a:pPr>
              <a:buNone/>
            </a:pPr>
            <a:r>
              <a:rPr lang="en-GB" sz="2400" b="1" dirty="0" smtClean="0"/>
              <a:t>‘’Until you value your self , you wont value your time. Until you value your time, you will not do anything with it,’’ </a:t>
            </a:r>
            <a:r>
              <a:rPr lang="en-GB" sz="2400" b="1" dirty="0" err="1" smtClean="0"/>
              <a:t>M.Scott</a:t>
            </a:r>
            <a:r>
              <a:rPr lang="en-GB" sz="2400" b="1" dirty="0" smtClean="0"/>
              <a:t> Peck</a:t>
            </a:r>
          </a:p>
          <a:p>
            <a:r>
              <a:rPr lang="en-GB" sz="2400" dirty="0" smtClean="0"/>
              <a:t>When you fall, rise us and go on immediately.</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357158" y="1428736"/>
            <a:ext cx="8572560" cy="5000660"/>
          </a:xfrm>
        </p:spPr>
        <p:txBody>
          <a:bodyPr>
            <a:noAutofit/>
          </a:bodyPr>
          <a:lstStyle/>
          <a:p>
            <a:pPr indent="0" algn="ctr">
              <a:lnSpc>
                <a:spcPts val="4500"/>
              </a:lnSpc>
              <a:spcBef>
                <a:spcPts val="0"/>
              </a:spcBef>
              <a:buNone/>
            </a:pPr>
            <a:r>
              <a:rPr lang="en-US" altLang="ko-KR" sz="1800" dirty="0" smtClean="0">
                <a:solidFill>
                  <a:srgbClr val="0033CC"/>
                </a:solidFill>
                <a:ea typeface="+mj-ea"/>
              </a:rPr>
              <a:t>We are all uniquely made by God. Even identical Twins do not have identical finger prints, controlled by God not genetics.=</a:t>
            </a:r>
            <a:endParaRPr lang="en-US" altLang="ko-KR" sz="1800" dirty="0" smtClean="0">
              <a:solidFill>
                <a:srgbClr val="0033CC"/>
              </a:solidFill>
              <a:effectLst/>
              <a:ea typeface="+mj-ea"/>
            </a:endParaRPr>
          </a:p>
          <a:p>
            <a:pPr marL="731520" indent="-457200">
              <a:lnSpc>
                <a:spcPts val="4500"/>
              </a:lnSpc>
              <a:spcBef>
                <a:spcPts val="0"/>
              </a:spcBef>
              <a:buFont typeface="Wingdings" panose="05000000000000000000" pitchFamily="2" charset="2"/>
              <a:buChar char="v"/>
            </a:pPr>
            <a:r>
              <a:rPr lang="en-US" altLang="ko-KR" sz="1800" dirty="0" smtClean="0">
                <a:solidFill>
                  <a:srgbClr val="0913E1"/>
                </a:solidFill>
                <a:effectLst/>
                <a:ea typeface="+mj-ea"/>
              </a:rPr>
              <a:t>Never imitate anyone- Be </a:t>
            </a:r>
            <a:r>
              <a:rPr lang="en-US" altLang="ko-KR" sz="1800" dirty="0" err="1" smtClean="0">
                <a:solidFill>
                  <a:srgbClr val="0913E1"/>
                </a:solidFill>
                <a:effectLst/>
                <a:ea typeface="+mj-ea"/>
              </a:rPr>
              <a:t>original,Love</a:t>
            </a:r>
            <a:r>
              <a:rPr lang="en-US" altLang="ko-KR" sz="1800" dirty="0" smtClean="0">
                <a:solidFill>
                  <a:srgbClr val="0913E1"/>
                </a:solidFill>
                <a:effectLst/>
                <a:ea typeface="+mj-ea"/>
              </a:rPr>
              <a:t> your self, Be innovative, Like David, no copy</a:t>
            </a:r>
          </a:p>
          <a:p>
            <a:pPr marL="731520" indent="-457200">
              <a:lnSpc>
                <a:spcPts val="4500"/>
              </a:lnSpc>
              <a:buFont typeface="Wingdings" panose="05000000000000000000" pitchFamily="2" charset="2"/>
              <a:buChar char="v"/>
            </a:pPr>
            <a:r>
              <a:rPr lang="en-US" altLang="ko-KR" sz="1800" dirty="0" smtClean="0">
                <a:solidFill>
                  <a:srgbClr val="002060"/>
                </a:solidFill>
                <a:effectLst/>
                <a:ea typeface="+mj-ea"/>
              </a:rPr>
              <a:t>It undermines your divine purpose, eroding your personal capacity for achievement-Imitate Christ;</a:t>
            </a:r>
          </a:p>
          <a:p>
            <a:pPr marL="731520" indent="-457200">
              <a:lnSpc>
                <a:spcPts val="4500"/>
              </a:lnSpc>
              <a:buFont typeface="Wingdings" panose="05000000000000000000" pitchFamily="2" charset="2"/>
              <a:buChar char="v"/>
            </a:pPr>
            <a:r>
              <a:rPr lang="en-US" altLang="ko-KR" sz="1800" dirty="0" smtClean="0">
                <a:solidFill>
                  <a:srgbClr val="002060"/>
                </a:solidFill>
                <a:effectLst/>
                <a:ea typeface="+mj-ea"/>
              </a:rPr>
              <a:t>‘’Wanting to be someone else is a waste of the person you are.’’ Marilyn Monroe</a:t>
            </a:r>
          </a:p>
          <a:p>
            <a:pPr marL="731520" indent="-457200">
              <a:lnSpc>
                <a:spcPts val="4500"/>
              </a:lnSpc>
              <a:buFont typeface="Wingdings" panose="05000000000000000000" pitchFamily="2" charset="2"/>
              <a:buChar char="v"/>
            </a:pPr>
            <a:r>
              <a:rPr lang="en-US" altLang="ko-KR" sz="1800" b="1" dirty="0" smtClean="0">
                <a:solidFill>
                  <a:srgbClr val="002060"/>
                </a:solidFill>
                <a:ea typeface="+mj-ea"/>
              </a:rPr>
              <a:t>Psalm 139:14… </a:t>
            </a:r>
            <a:endParaRPr lang="en-US" altLang="ko-KR" sz="1800" b="1" dirty="0" smtClean="0">
              <a:solidFill>
                <a:srgbClr val="002060"/>
              </a:solidFill>
              <a:effectLst/>
              <a:ea typeface="+mj-ea"/>
            </a:endParaRPr>
          </a:p>
        </p:txBody>
      </p:sp>
      <p:sp>
        <p:nvSpPr>
          <p:cNvPr id="6" name="슬라이드 번호 개체 틀 5"/>
          <p:cNvSpPr>
            <a:spLocks noGrp="1"/>
          </p:cNvSpPr>
          <p:nvPr>
            <p:ph type="sldNum" sz="quarter" idx="12"/>
          </p:nvPr>
        </p:nvSpPr>
        <p:spPr/>
        <p:txBody>
          <a:bodyPr/>
          <a:lstStyle/>
          <a:p>
            <a:fld id="{F5F69609-2D63-4AC1-A423-64C1541C7AE5}" type="slidenum">
              <a:rPr lang="ko-KR" altLang="en-US" smtClean="0"/>
              <a:pPr/>
              <a:t>11</a:t>
            </a:fld>
            <a:endParaRPr lang="ko-KR" altLang="en-US"/>
          </a:p>
        </p:txBody>
      </p:sp>
      <p:sp>
        <p:nvSpPr>
          <p:cNvPr id="5" name="제목 2"/>
          <p:cNvSpPr txBox="1">
            <a:spLocks/>
          </p:cNvSpPr>
          <p:nvPr/>
        </p:nvSpPr>
        <p:spPr>
          <a:xfrm>
            <a:off x="438120" y="785794"/>
            <a:ext cx="8229600" cy="987022"/>
          </a:xfrm>
          <a:prstGeom prst="rect">
            <a:avLst/>
          </a:prstGeo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1" hangingPunct="1">
              <a:spcBef>
                <a:spcPct val="0"/>
              </a:spcBef>
              <a:buNone/>
              <a:defRPr kumimoji="0" sz="4400" b="1" kern="1200" cap="none" spc="50">
                <a:ln w="11430"/>
                <a:solidFill>
                  <a:srgbClr val="FF0000"/>
                </a:solidFill>
                <a:effectLst>
                  <a:outerShdw blurRad="76200" dist="50800" dir="5400000" algn="tl" rotWithShape="0">
                    <a:srgbClr val="000000">
                      <a:alpha val="65000"/>
                    </a:srgbClr>
                  </a:outerShdw>
                </a:effectLst>
                <a:latin typeface="+mj-lt"/>
                <a:ea typeface="+mj-ea"/>
                <a:cs typeface="+mj-cs"/>
              </a:defRPr>
            </a:lvl1pPr>
          </a:lstStyle>
          <a:p>
            <a:r>
              <a:rPr lang="en-US" altLang="ko-KR" sz="4000" dirty="0" smtClean="0"/>
              <a:t>AVOID IMITATING OTHERS.</a:t>
            </a:r>
            <a:endParaRPr lang="ko-KR" altLang="en-US" sz="4000" dirty="0"/>
          </a:p>
        </p:txBody>
      </p:sp>
    </p:spTree>
    <p:extLst>
      <p:ext uri="{BB962C8B-B14F-4D97-AF65-F5344CB8AC3E}">
        <p14:creationId xmlns:p14="http://schemas.microsoft.com/office/powerpoint/2010/main" xmlns="" val="323186829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smtClean="0"/>
              <a:t>YOUR VALUE</a:t>
            </a:r>
            <a:endParaRPr lang="en-US" dirty="0"/>
          </a:p>
        </p:txBody>
      </p:sp>
      <p:sp>
        <p:nvSpPr>
          <p:cNvPr id="3" name="Content Placeholder 2"/>
          <p:cNvSpPr>
            <a:spLocks noGrp="1"/>
          </p:cNvSpPr>
          <p:nvPr>
            <p:ph idx="1"/>
          </p:nvPr>
        </p:nvSpPr>
        <p:spPr/>
        <p:txBody>
          <a:bodyPr/>
          <a:lstStyle/>
          <a:p>
            <a:pPr marL="0" indent="0">
              <a:buNone/>
            </a:pPr>
            <a:r>
              <a:rPr lang="en-US" altLang="ko-KR" b="1" i="1" dirty="0" smtClean="0">
                <a:solidFill>
                  <a:srgbClr val="0913E1"/>
                </a:solidFill>
              </a:rPr>
              <a:t>‘’</a:t>
            </a:r>
            <a:r>
              <a:rPr lang="en-US" altLang="ko-KR" i="1" dirty="0" smtClean="0">
                <a:solidFill>
                  <a:srgbClr val="0913E1"/>
                </a:solidFill>
              </a:rPr>
              <a:t>One’s dignity may not be assaulted, vandalized and cruelly mocked, but it can never be taken away unless it is surrendered.’’ –Michael J. Fox</a:t>
            </a:r>
          </a:p>
          <a:p>
            <a:pPr marL="0" indent="0">
              <a:buNone/>
            </a:pPr>
            <a:endParaRPr lang="en-US" altLang="ko-KR" i="1" dirty="0" smtClean="0">
              <a:solidFill>
                <a:srgbClr val="0913E1"/>
              </a:solidFill>
            </a:endParaRPr>
          </a:p>
          <a:p>
            <a:pPr>
              <a:buNone/>
            </a:pPr>
            <a:r>
              <a:rPr lang="en-US" altLang="ko-KR" i="1" dirty="0" smtClean="0">
                <a:solidFill>
                  <a:srgbClr val="FCD73A"/>
                </a:solidFill>
              </a:rPr>
              <a:t> </a:t>
            </a:r>
            <a:r>
              <a:rPr lang="en-US" altLang="ko-KR" i="1" dirty="0" smtClean="0">
                <a:solidFill>
                  <a:srgbClr val="0913E1"/>
                </a:solidFill>
              </a:rPr>
              <a:t>Be unique-Do what God tells you to do.</a:t>
            </a:r>
            <a:endParaRPr lang="ko-KR" altLang="en-US" i="1" dirty="0" smtClean="0">
              <a:solidFill>
                <a:srgbClr val="0913E1"/>
              </a:solidFill>
            </a:endParaRP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직사각형 11"/>
          <p:cNvSpPr/>
          <p:nvPr/>
        </p:nvSpPr>
        <p:spPr>
          <a:xfrm>
            <a:off x="498468" y="2415430"/>
            <a:ext cx="8208912" cy="2838451"/>
          </a:xfrm>
          <a:prstGeom prst="rect">
            <a:avLst/>
          </a:prstGeom>
          <a:solidFill>
            <a:schemeClr val="bg1"/>
          </a:solidFill>
          <a:ln w="15875">
            <a:solidFill>
              <a:schemeClr val="tx1"/>
            </a:solidFill>
          </a:ln>
        </p:spPr>
        <p:txBody>
          <a:bodyPr wrap="square" tIns="72000" bIns="72000">
            <a:spAutoFit/>
          </a:bodyPr>
          <a:lstStyle/>
          <a:p>
            <a:pPr algn="ctr">
              <a:lnSpc>
                <a:spcPts val="3000"/>
              </a:lnSpc>
            </a:pPr>
            <a:r>
              <a:rPr lang="en-US" altLang="ko-KR" b="1" dirty="0" smtClean="0">
                <a:solidFill>
                  <a:srgbClr val="0033CC"/>
                </a:solidFill>
                <a:latin typeface="Bookman Old Style" panose="02050604050505020204" pitchFamily="18" charset="0"/>
                <a:ea typeface="HY헤드라인M" pitchFamily="18" charset="-127"/>
                <a:cs typeface="Lucida Sans Unicode" panose="020B0602030504020204" pitchFamily="34" charset="0"/>
              </a:rPr>
              <a:t>Focus on the divine mission regardless of anything,  Sacrifice Like Jesus.</a:t>
            </a:r>
          </a:p>
          <a:p>
            <a:pPr algn="ctr">
              <a:lnSpc>
                <a:spcPts val="3000"/>
              </a:lnSpc>
            </a:pPr>
            <a:r>
              <a:rPr lang="en-US" altLang="ko-KR" b="1" dirty="0" smtClean="0">
                <a:solidFill>
                  <a:srgbClr val="0033CC"/>
                </a:solidFill>
                <a:latin typeface="Bookman Old Style" panose="02050604050505020204" pitchFamily="18" charset="0"/>
                <a:ea typeface="HY헤드라인M" pitchFamily="18" charset="-127"/>
                <a:cs typeface="Lucida Sans Unicode" panose="020B0602030504020204" pitchFamily="34" charset="0"/>
              </a:rPr>
              <a:t>Acts 20:24- Paul doesn’t count his life, Luke 2:41-52 Jesus lingered in the temple for his mission and in Mathew 21:12-13 Jesus cleansing the temple.</a:t>
            </a:r>
          </a:p>
          <a:p>
            <a:pPr algn="ctr">
              <a:lnSpc>
                <a:spcPts val="3000"/>
              </a:lnSpc>
            </a:pPr>
            <a:r>
              <a:rPr lang="en-US" altLang="ko-KR" b="1" dirty="0" smtClean="0">
                <a:solidFill>
                  <a:srgbClr val="0033CC"/>
                </a:solidFill>
                <a:latin typeface="Bookman Old Style" panose="02050604050505020204" pitchFamily="18" charset="0"/>
                <a:ea typeface="HY헤드라인M" pitchFamily="18" charset="-127"/>
                <a:cs typeface="Lucida Sans Unicode" panose="020B0602030504020204" pitchFamily="34" charset="0"/>
              </a:rPr>
              <a:t>Dedicate your time, money, energy to your mission.</a:t>
            </a:r>
          </a:p>
          <a:p>
            <a:pPr algn="ctr">
              <a:lnSpc>
                <a:spcPts val="3000"/>
              </a:lnSpc>
            </a:pPr>
            <a:r>
              <a:rPr lang="en-US" altLang="ko-KR" b="1" dirty="0" smtClean="0">
                <a:solidFill>
                  <a:srgbClr val="0033CC"/>
                </a:solidFill>
                <a:latin typeface="Bookman Old Style" panose="02050604050505020204" pitchFamily="18" charset="0"/>
                <a:ea typeface="HY헤드라인M" pitchFamily="18" charset="-127"/>
                <a:cs typeface="Lucida Sans Unicode" panose="020B0602030504020204" pitchFamily="34" charset="0"/>
              </a:rPr>
              <a:t>Seek a partner that will support your mission.</a:t>
            </a:r>
            <a:endParaRPr lang="en-US" altLang="ko-KR" b="1" dirty="0">
              <a:solidFill>
                <a:srgbClr val="002060"/>
              </a:solidFill>
              <a:latin typeface="Bookman Old Style" panose="02050604050505020204" pitchFamily="18" charset="0"/>
              <a:ea typeface="굴림" pitchFamily="50" charset="-127"/>
              <a:cs typeface="Lucida Sans Unicode" panose="020B0602030504020204" pitchFamily="34" charset="0"/>
            </a:endParaRPr>
          </a:p>
        </p:txBody>
      </p:sp>
      <p:cxnSp>
        <p:nvCxnSpPr>
          <p:cNvPr id="16" name="직선 연결선 15"/>
          <p:cNvCxnSpPr/>
          <p:nvPr/>
        </p:nvCxnSpPr>
        <p:spPr bwMode="auto">
          <a:xfrm>
            <a:off x="4283968" y="2844683"/>
            <a:ext cx="3888432" cy="0"/>
          </a:xfrm>
          <a:prstGeom prst="line">
            <a:avLst/>
          </a:prstGeom>
          <a:gradFill rotWithShape="1">
            <a:gsLst>
              <a:gs pos="0">
                <a:srgbClr val="0F4C95"/>
              </a:gs>
              <a:gs pos="100000">
                <a:srgbClr val="3177B1"/>
              </a:gs>
            </a:gsLst>
            <a:lin ang="5400000" scaled="1"/>
          </a:gradFill>
          <a:ln w="22225" cap="flat" cmpd="sng" algn="ctr">
            <a:solidFill>
              <a:srgbClr val="FF0000"/>
            </a:solidFill>
            <a:prstDash val="solid"/>
            <a:round/>
            <a:headEnd type="none" w="med" len="med"/>
            <a:tailEnd type="none" w="med" len="med"/>
          </a:ln>
          <a:effectLst/>
        </p:spPr>
      </p:cxnSp>
      <p:cxnSp>
        <p:nvCxnSpPr>
          <p:cNvPr id="21" name="직선 연결선 20"/>
          <p:cNvCxnSpPr/>
          <p:nvPr/>
        </p:nvCxnSpPr>
        <p:spPr bwMode="auto">
          <a:xfrm>
            <a:off x="2771800" y="4356851"/>
            <a:ext cx="3600400" cy="0"/>
          </a:xfrm>
          <a:prstGeom prst="line">
            <a:avLst/>
          </a:prstGeom>
          <a:gradFill rotWithShape="1">
            <a:gsLst>
              <a:gs pos="0">
                <a:srgbClr val="0F4C95"/>
              </a:gs>
              <a:gs pos="100000">
                <a:srgbClr val="3177B1"/>
              </a:gs>
            </a:gsLst>
            <a:lin ang="5400000" scaled="1"/>
          </a:gradFill>
          <a:ln w="22225" cap="flat" cmpd="sng" algn="ctr">
            <a:solidFill>
              <a:srgbClr val="FF0000"/>
            </a:solidFill>
            <a:prstDash val="solid"/>
            <a:round/>
            <a:headEnd type="none" w="med" len="med"/>
            <a:tailEnd type="none" w="med" len="med"/>
          </a:ln>
          <a:effectLst/>
        </p:spPr>
      </p:cxnSp>
      <p:sp>
        <p:nvSpPr>
          <p:cNvPr id="31" name="TextBox 30"/>
          <p:cNvSpPr txBox="1"/>
          <p:nvPr/>
        </p:nvSpPr>
        <p:spPr>
          <a:xfrm>
            <a:off x="467544" y="1412776"/>
            <a:ext cx="8280920" cy="567811"/>
          </a:xfrm>
          <a:prstGeom prst="rect">
            <a:avLst/>
          </a:prstGeom>
        </p:spPr>
        <p:style>
          <a:lnRef idx="1">
            <a:schemeClr val="accent3"/>
          </a:lnRef>
          <a:fillRef idx="2">
            <a:schemeClr val="accent3"/>
          </a:fillRef>
          <a:effectRef idx="1">
            <a:schemeClr val="accent3"/>
          </a:effectRef>
          <a:fontRef idx="minor">
            <a:schemeClr val="dk1"/>
          </a:fontRef>
        </p:style>
        <p:txBody>
          <a:bodyPr wrap="square" lIns="144000" tIns="144000" rIns="144000" bIns="144000">
            <a:spAutoFit/>
          </a:bodyPr>
          <a:lstStyle/>
          <a:p>
            <a:pPr algn="ctr">
              <a:defRPr/>
            </a:pPr>
            <a:r>
              <a:rPr lang="ko-KR" altLang="en-US" b="1" dirty="0" smtClean="0">
                <a:solidFill>
                  <a:schemeClr val="tx1"/>
                </a:solidFill>
                <a:latin typeface="Bookman Old Style" panose="02050604050505020204" pitchFamily="18" charset="0"/>
                <a:ea typeface="HY헤드라인M" panose="02030600000101010101" pitchFamily="18" charset="-127"/>
                <a:cs typeface="Lucida Sans Unicode" panose="020B0602030504020204" pitchFamily="34" charset="0"/>
              </a:rPr>
              <a:t> </a:t>
            </a:r>
            <a:r>
              <a:rPr lang="en-US" altLang="ko-KR" b="1" dirty="0" smtClean="0">
                <a:solidFill>
                  <a:schemeClr val="tx1"/>
                </a:solidFill>
                <a:latin typeface="Bookman Old Style" panose="02050604050505020204" pitchFamily="18" charset="0"/>
                <a:ea typeface="HY헤드라인M" pitchFamily="18" charset="-127"/>
                <a:cs typeface="Lucida Sans Unicode" panose="020B0602030504020204" pitchFamily="34" charset="0"/>
              </a:rPr>
              <a:t>Avoid being lazy- </a:t>
            </a:r>
            <a:r>
              <a:rPr lang="en-US" altLang="ko-KR" b="1" dirty="0" err="1" smtClean="0">
                <a:solidFill>
                  <a:schemeClr val="tx1"/>
                </a:solidFill>
                <a:latin typeface="Bookman Old Style" panose="02050604050505020204" pitchFamily="18" charset="0"/>
                <a:ea typeface="HY헤드라인M" pitchFamily="18" charset="-127"/>
                <a:cs typeface="Lucida Sans Unicode" panose="020B0602030504020204" pitchFamily="34" charset="0"/>
              </a:rPr>
              <a:t>Prov</a:t>
            </a:r>
            <a:r>
              <a:rPr lang="en-US" altLang="ko-KR" b="1" dirty="0" smtClean="0">
                <a:solidFill>
                  <a:schemeClr val="tx1"/>
                </a:solidFill>
                <a:latin typeface="Bookman Old Style" panose="02050604050505020204" pitchFamily="18" charset="0"/>
                <a:ea typeface="HY헤드라인M" pitchFamily="18" charset="-127"/>
                <a:cs typeface="Lucida Sans Unicode" panose="020B0602030504020204" pitchFamily="34" charset="0"/>
              </a:rPr>
              <a:t> 12:24  &amp; Prov12:11</a:t>
            </a:r>
            <a:endParaRPr lang="ko-KR" altLang="en-US" b="1" spc="-150" dirty="0">
              <a:solidFill>
                <a:schemeClr val="tx1"/>
              </a:solidFill>
              <a:latin typeface="Bookman Old Style" panose="02050604050505020204" pitchFamily="18" charset="0"/>
              <a:ea typeface="HY헤드라인M" pitchFamily="18" charset="-127"/>
              <a:cs typeface="Lucida Sans Unicode" panose="020B0602030504020204" pitchFamily="34" charset="0"/>
            </a:endParaRPr>
          </a:p>
        </p:txBody>
      </p:sp>
      <p:sp>
        <p:nvSpPr>
          <p:cNvPr id="32" name="아래쪽 화살표 31"/>
          <p:cNvSpPr>
            <a:spLocks noChangeAspect="1"/>
          </p:cNvSpPr>
          <p:nvPr/>
        </p:nvSpPr>
        <p:spPr bwMode="auto">
          <a:xfrm>
            <a:off x="4124401" y="5157192"/>
            <a:ext cx="879647" cy="493014"/>
          </a:xfrm>
          <a:prstGeom prst="downArrow">
            <a:avLst/>
          </a:prstGeom>
          <a:solidFill>
            <a:schemeClr val="tx2"/>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b="1" spc="-300" dirty="0" smtClean="0">
              <a:solidFill>
                <a:srgbClr val="0913E1"/>
              </a:solidFill>
              <a:effectLst>
                <a:outerShdw blurRad="38100" dist="38100" dir="2700000" algn="tl">
                  <a:srgbClr val="000000">
                    <a:alpha val="43137"/>
                  </a:srgbClr>
                </a:outerShdw>
              </a:effectLst>
              <a:latin typeface="Bookman Old Style" panose="02050604050505020204" pitchFamily="18" charset="0"/>
              <a:ea typeface="HY헤드라인M" pitchFamily="18" charset="-127"/>
            </a:endParaRPr>
          </a:p>
        </p:txBody>
      </p:sp>
      <p:sp>
        <p:nvSpPr>
          <p:cNvPr id="33" name="TextBox 32"/>
          <p:cNvSpPr txBox="1"/>
          <p:nvPr/>
        </p:nvSpPr>
        <p:spPr>
          <a:xfrm>
            <a:off x="467544" y="5850563"/>
            <a:ext cx="8280920" cy="458757"/>
          </a:xfrm>
          <a:prstGeom prst="rect">
            <a:avLst/>
          </a:prstGeom>
          <a:solidFill>
            <a:srgbClr val="DEFD23"/>
          </a:solidFill>
        </p:spPr>
        <p:style>
          <a:lnRef idx="1">
            <a:schemeClr val="accent3"/>
          </a:lnRef>
          <a:fillRef idx="2">
            <a:schemeClr val="accent3"/>
          </a:fillRef>
          <a:effectRef idx="1">
            <a:schemeClr val="accent3"/>
          </a:effectRef>
          <a:fontRef idx="minor">
            <a:schemeClr val="dk1"/>
          </a:fontRef>
        </p:style>
        <p:txBody>
          <a:bodyPr wrap="square" lIns="144000" tIns="108000" rIns="144000" bIns="72000">
            <a:spAutoFit/>
          </a:bodyPr>
          <a:lstStyle/>
          <a:p>
            <a:pPr algn="ctr" fontAlgn="auto">
              <a:spcBef>
                <a:spcPts val="0"/>
              </a:spcBef>
              <a:spcAft>
                <a:spcPts val="0"/>
              </a:spcAft>
              <a:defRPr/>
            </a:pPr>
            <a:r>
              <a:rPr lang="en-US" altLang="ko-KR" b="1" dirty="0" smtClean="0">
                <a:solidFill>
                  <a:srgbClr val="002060"/>
                </a:solidFill>
                <a:latin typeface="Bookman Old Style" panose="02050604050505020204" pitchFamily="18" charset="0"/>
              </a:rPr>
              <a:t>BE DILIGENT IN YOUR WORK</a:t>
            </a:r>
            <a:endParaRPr lang="en-US" altLang="ko-KR" b="1" dirty="0">
              <a:solidFill>
                <a:srgbClr val="002060"/>
              </a:solidFill>
              <a:latin typeface="Bookman Old Style" pitchFamily="18" charset="0"/>
            </a:endParaRPr>
          </a:p>
        </p:txBody>
      </p:sp>
      <p:cxnSp>
        <p:nvCxnSpPr>
          <p:cNvPr id="22" name="직선 연결선 21"/>
          <p:cNvCxnSpPr/>
          <p:nvPr/>
        </p:nvCxnSpPr>
        <p:spPr bwMode="auto">
          <a:xfrm>
            <a:off x="3342784" y="4716891"/>
            <a:ext cx="2453352" cy="0"/>
          </a:xfrm>
          <a:prstGeom prst="line">
            <a:avLst/>
          </a:prstGeom>
          <a:gradFill rotWithShape="1">
            <a:gsLst>
              <a:gs pos="0">
                <a:srgbClr val="0F4C95"/>
              </a:gs>
              <a:gs pos="100000">
                <a:srgbClr val="3177B1"/>
              </a:gs>
            </a:gsLst>
            <a:lin ang="5400000" scaled="1"/>
          </a:gradFill>
          <a:ln w="22225" cap="flat" cmpd="sng" algn="ctr">
            <a:solidFill>
              <a:srgbClr val="FF0000"/>
            </a:solidFill>
            <a:prstDash val="solid"/>
            <a:round/>
            <a:headEnd type="none" w="med" len="med"/>
            <a:tailEnd type="none" w="med" len="med"/>
          </a:ln>
          <a:effectLst/>
        </p:spPr>
      </p:cxnSp>
      <p:sp>
        <p:nvSpPr>
          <p:cNvPr id="24" name="Text Box 2"/>
          <p:cNvSpPr txBox="1">
            <a:spLocks noChangeArrowheads="1"/>
          </p:cNvSpPr>
          <p:nvPr/>
        </p:nvSpPr>
        <p:spPr bwMode="auto">
          <a:xfrm>
            <a:off x="1691680" y="332656"/>
            <a:ext cx="7056784" cy="954107"/>
          </a:xfrm>
          <a:prstGeom prst="rect">
            <a:avLst/>
          </a:prstGeom>
          <a:noFill/>
          <a:ln w="9525">
            <a:noFill/>
            <a:miter lim="800000"/>
            <a:headEnd/>
            <a:tailEnd/>
          </a:ln>
        </p:spPr>
        <p:txBody>
          <a:bodyPr wrap="square">
            <a:spAutoFit/>
            <a:scene3d>
              <a:camera prst="orthographicFront"/>
              <a:lightRig rig="threePt" dir="t"/>
            </a:scene3d>
            <a:sp3d extrusionH="12700">
              <a:bevelT w="12700" h="12700" prst="angle"/>
            </a:sp3d>
          </a:bodyPr>
          <a:lstStyle/>
          <a:p>
            <a:pPr>
              <a:defRPr/>
            </a:pPr>
            <a:r>
              <a:rPr lang="en-US" altLang="ko-KR" sz="2800" b="1" dirty="0" smtClean="0">
                <a:solidFill>
                  <a:srgbClr val="0000CC"/>
                </a:solidFill>
                <a:latin typeface="Bookman Old Style" pitchFamily="18" charset="0"/>
                <a:ea typeface="HY헤드라인M" panose="02030600000101010101" pitchFamily="18" charset="-127"/>
                <a:cs typeface="Lucida Sans Unicode" panose="020B0602030504020204" pitchFamily="34" charset="0"/>
              </a:rPr>
              <a:t>Chapter 2: THE FORCE OF COMMITMENT TO THE MISSION</a:t>
            </a:r>
            <a:endParaRPr lang="ko-KR" altLang="en-US" sz="2800" b="1" dirty="0">
              <a:solidFill>
                <a:srgbClr val="0000CC"/>
              </a:solidFill>
              <a:latin typeface="Bookman Old Style" pitchFamily="18" charset="0"/>
              <a:ea typeface="HY헤드라인M" panose="02030600000101010101" pitchFamily="18" charset="-127"/>
              <a:cs typeface="Lucida Sans Unicode" panose="020B0602030504020204" pitchFamily="34" charset="0"/>
            </a:endParaRPr>
          </a:p>
        </p:txBody>
      </p:sp>
    </p:spTree>
    <p:extLst>
      <p:ext uri="{BB962C8B-B14F-4D97-AF65-F5344CB8AC3E}">
        <p14:creationId xmlns:p14="http://schemas.microsoft.com/office/powerpoint/2010/main" xmlns="" val="1055010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모서리가 둥근 직사각형 16"/>
          <p:cNvSpPr/>
          <p:nvPr/>
        </p:nvSpPr>
        <p:spPr>
          <a:xfrm>
            <a:off x="638175" y="642938"/>
            <a:ext cx="7969250" cy="5572144"/>
          </a:xfrm>
          <a:prstGeom prst="roundRect">
            <a:avLst>
              <a:gd name="adj" fmla="val 6264"/>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6800" rIns="46800" anchor="ctr"/>
          <a:lstStyle/>
          <a:p>
            <a:pPr marL="0" lvl="1" algn="ctr" eaLnBrk="1" latinLnBrk="1" hangingPunct="1">
              <a:defRPr/>
            </a:pPr>
            <a:r>
              <a:rPr lang="en-US" altLang="ko-KR" sz="2800" b="1" dirty="0" smtClean="0">
                <a:solidFill>
                  <a:prstClr val="black"/>
                </a:solidFill>
                <a:latin typeface="Bookman Old Style" panose="02050604050505020204" pitchFamily="18" charset="0"/>
                <a:ea typeface="휴먼옛체" pitchFamily="18" charset="-127"/>
              </a:rPr>
              <a:t>CHAPTER 3: THE FORCE OF  IMMEDIATE OBEDIENCE: NO PROCRASTINATION</a:t>
            </a:r>
          </a:p>
          <a:p>
            <a:pPr marL="0" lvl="1" algn="ctr" eaLnBrk="1" latinLnBrk="1" hangingPunct="1">
              <a:defRPr/>
            </a:pPr>
            <a:endParaRPr lang="en-US" altLang="ko-KR" sz="2000" b="1" dirty="0" smtClean="0">
              <a:solidFill>
                <a:prstClr val="black"/>
              </a:solidFill>
              <a:latin typeface="Bookman Old Style" panose="02050604050505020204" pitchFamily="18" charset="0"/>
              <a:ea typeface="휴먼옛체" pitchFamily="18" charset="-127"/>
            </a:endParaRPr>
          </a:p>
          <a:p>
            <a:pPr marL="0" lvl="1" algn="ctr" eaLnBrk="1" latinLnBrk="1" hangingPunct="1">
              <a:defRPr/>
            </a:pPr>
            <a:r>
              <a:rPr lang="en-US" altLang="ko-KR" sz="2000" b="1" dirty="0" smtClean="0">
                <a:solidFill>
                  <a:prstClr val="black"/>
                </a:solidFill>
                <a:latin typeface="Bookman Old Style" panose="02050604050505020204" pitchFamily="18" charset="0"/>
                <a:ea typeface="휴먼옛체" pitchFamily="18" charset="-127"/>
              </a:rPr>
              <a:t>Avoid procrastination, the act of delaying or postponing tasks.</a:t>
            </a:r>
          </a:p>
          <a:p>
            <a:pPr marL="0" lvl="1" algn="ctr" eaLnBrk="1" latinLnBrk="1" hangingPunct="1">
              <a:defRPr/>
            </a:pPr>
            <a:r>
              <a:rPr lang="en-US" altLang="ko-KR" sz="2000" b="1" dirty="0" smtClean="0">
                <a:solidFill>
                  <a:prstClr val="black"/>
                </a:solidFill>
                <a:latin typeface="Bookman Old Style" panose="02050604050505020204" pitchFamily="18" charset="0"/>
                <a:ea typeface="휴먼옛체" pitchFamily="18" charset="-127"/>
              </a:rPr>
              <a:t>Like Abraham who obeyed immediately-God blessed him.</a:t>
            </a:r>
          </a:p>
          <a:p>
            <a:pPr marL="0" lvl="1" algn="ctr" eaLnBrk="1" latinLnBrk="1" hangingPunct="1">
              <a:defRPr/>
            </a:pPr>
            <a:r>
              <a:rPr lang="en-US" altLang="ko-KR" sz="2000" b="1" dirty="0" smtClean="0">
                <a:solidFill>
                  <a:prstClr val="black"/>
                </a:solidFill>
                <a:latin typeface="Bookman Old Style" panose="02050604050505020204" pitchFamily="18" charset="0"/>
                <a:ea typeface="휴먼옛체" pitchFamily="18" charset="-127"/>
              </a:rPr>
              <a:t>Procrastinations hinder achievements and prevent you from shining.</a:t>
            </a:r>
          </a:p>
          <a:p>
            <a:pPr marL="0" lvl="1" algn="ctr" eaLnBrk="1" latinLnBrk="1" hangingPunct="1">
              <a:defRPr/>
            </a:pPr>
            <a:r>
              <a:rPr lang="en-US" altLang="ko-KR" sz="2000" b="1" dirty="0" smtClean="0">
                <a:solidFill>
                  <a:prstClr val="black"/>
                </a:solidFill>
                <a:latin typeface="Bookman Old Style" panose="02050604050505020204" pitchFamily="18" charset="0"/>
                <a:ea typeface="휴먼옛체" pitchFamily="18" charset="-127"/>
              </a:rPr>
              <a:t>Why do people procrastinate: They think its impossible, Believing they are to young, Satan convincing them that there is much time, Laziness, Discouraged by negative influences.</a:t>
            </a:r>
            <a:endParaRPr lang="en-US" altLang="ko-KR" sz="2000" b="1" dirty="0">
              <a:solidFill>
                <a:prstClr val="black"/>
              </a:solidFill>
              <a:latin typeface="Bookman Old Style" panose="02050604050505020204" pitchFamily="18" charset="0"/>
              <a:ea typeface="휴먼옛체" pitchFamily="18" charset="-127"/>
            </a:endParaRPr>
          </a:p>
          <a:p>
            <a:pPr marL="0" lvl="1" algn="ctr" eaLnBrk="1" latinLnBrk="1" hangingPunct="1">
              <a:defRPr/>
            </a:pPr>
            <a:r>
              <a:rPr lang="en-US" altLang="ko-KR" sz="2000" b="1" dirty="0" smtClean="0">
                <a:solidFill>
                  <a:prstClr val="black"/>
                </a:solidFill>
                <a:latin typeface="Bookman Old Style" panose="02050604050505020204" pitchFamily="18" charset="0"/>
                <a:ea typeface="휴먼옛체" pitchFamily="18" charset="-127"/>
              </a:rPr>
              <a:t>Prompt obedience is important</a:t>
            </a:r>
          </a:p>
          <a:p>
            <a:pPr marL="0" lvl="1" algn="ctr" eaLnBrk="1" latinLnBrk="1" hangingPunct="1">
              <a:defRPr/>
            </a:pPr>
            <a:r>
              <a:rPr lang="en-US" altLang="ko-KR" sz="2000" b="1" dirty="0" smtClean="0">
                <a:solidFill>
                  <a:prstClr val="black"/>
                </a:solidFill>
                <a:latin typeface="Bookman Old Style" panose="02050604050505020204" pitchFamily="18" charset="0"/>
                <a:ea typeface="휴먼옛체" pitchFamily="18" charset="-127"/>
              </a:rPr>
              <a:t>‘’Your </a:t>
            </a:r>
            <a:r>
              <a:rPr lang="en-US" altLang="ko-KR" sz="2000" b="1" dirty="0" err="1" smtClean="0">
                <a:solidFill>
                  <a:prstClr val="black"/>
                </a:solidFill>
                <a:latin typeface="Bookman Old Style" panose="02050604050505020204" pitchFamily="18" charset="0"/>
                <a:ea typeface="휴먼옛체" pitchFamily="18" charset="-127"/>
              </a:rPr>
              <a:t>secred</a:t>
            </a:r>
            <a:r>
              <a:rPr lang="en-US" altLang="ko-KR" sz="2000" b="1" dirty="0" smtClean="0">
                <a:solidFill>
                  <a:prstClr val="black"/>
                </a:solidFill>
                <a:latin typeface="Bookman Old Style" panose="02050604050505020204" pitchFamily="18" charset="0"/>
                <a:ea typeface="휴먼옛체" pitchFamily="18" charset="-127"/>
              </a:rPr>
              <a:t> obligation is to obey God’’ </a:t>
            </a:r>
            <a:r>
              <a:rPr lang="en-US" altLang="ko-KR" sz="2000" b="1" dirty="0" err="1" smtClean="0">
                <a:solidFill>
                  <a:prstClr val="black"/>
                </a:solidFill>
                <a:latin typeface="Bookman Old Style" panose="02050604050505020204" pitchFamily="18" charset="0"/>
                <a:ea typeface="휴먼옛체" pitchFamily="18" charset="-127"/>
              </a:rPr>
              <a:t>Laira</a:t>
            </a:r>
            <a:r>
              <a:rPr lang="en-US" altLang="ko-KR" sz="2000" b="1" dirty="0" smtClean="0">
                <a:solidFill>
                  <a:prstClr val="black"/>
                </a:solidFill>
                <a:latin typeface="Bookman Old Style" panose="02050604050505020204" pitchFamily="18" charset="0"/>
                <a:ea typeface="휴먼옛체" pitchFamily="18" charset="-127"/>
              </a:rPr>
              <a:t> </a:t>
            </a:r>
            <a:r>
              <a:rPr lang="en-US" altLang="ko-KR" sz="2000" b="1" dirty="0" err="1" smtClean="0">
                <a:solidFill>
                  <a:prstClr val="black"/>
                </a:solidFill>
                <a:latin typeface="Bookman Old Style" panose="02050604050505020204" pitchFamily="18" charset="0"/>
                <a:ea typeface="휴먼옛체" pitchFamily="18" charset="-127"/>
              </a:rPr>
              <a:t>Gifty</a:t>
            </a:r>
            <a:r>
              <a:rPr lang="en-US" altLang="ko-KR" sz="2000" b="1" dirty="0" smtClean="0">
                <a:solidFill>
                  <a:prstClr val="black"/>
                </a:solidFill>
                <a:latin typeface="Bookman Old Style" panose="02050604050505020204" pitchFamily="18" charset="0"/>
                <a:ea typeface="휴먼옛체" pitchFamily="18" charset="-127"/>
              </a:rPr>
              <a:t> Akita, a </a:t>
            </a:r>
            <a:r>
              <a:rPr lang="en-US" altLang="ko-KR" sz="2000" b="1" dirty="0" err="1" smtClean="0">
                <a:solidFill>
                  <a:prstClr val="black"/>
                </a:solidFill>
                <a:latin typeface="Bookman Old Style" panose="02050604050505020204" pitchFamily="18" charset="0"/>
                <a:ea typeface="휴먼옛체" pitchFamily="18" charset="-127"/>
              </a:rPr>
              <a:t>Ghananian</a:t>
            </a:r>
            <a:r>
              <a:rPr lang="en-US" altLang="ko-KR" sz="2000" b="1" dirty="0" smtClean="0">
                <a:solidFill>
                  <a:prstClr val="black"/>
                </a:solidFill>
                <a:latin typeface="Bookman Old Style" panose="02050604050505020204" pitchFamily="18" charset="0"/>
                <a:ea typeface="휴먼옛체" pitchFamily="18" charset="-127"/>
              </a:rPr>
              <a:t> author and founder Smart Youth Volunteer Foundation</a:t>
            </a:r>
          </a:p>
        </p:txBody>
      </p:sp>
    </p:spTree>
    <p:extLst>
      <p:ext uri="{BB962C8B-B14F-4D97-AF65-F5344CB8AC3E}">
        <p14:creationId xmlns:p14="http://schemas.microsoft.com/office/powerpoint/2010/main" xmlns="" val="311934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18"/>
          <p:cNvSpPr>
            <a:spLocks noChangeArrowheads="1"/>
          </p:cNvSpPr>
          <p:nvPr/>
        </p:nvSpPr>
        <p:spPr bwMode="auto">
          <a:xfrm>
            <a:off x="0" y="0"/>
            <a:ext cx="9144000" cy="620713"/>
          </a:xfrm>
          <a:prstGeom prst="rect">
            <a:avLst/>
          </a:prstGeom>
          <a:solidFill>
            <a:srgbClr val="FFCC00"/>
          </a:solidFill>
          <a:ln>
            <a:noFill/>
          </a:ln>
          <a:extLst>
            <a:ext uri="{91240B29-F687-4F45-9708-019B960494DF}">
              <a14:hiddenLine xmlns:a14="http://schemas.microsoft.com/office/drawing/2010/main" xmlns="" w="38100" algn="ctr">
                <a:solidFill>
                  <a:srgbClr val="000000"/>
                </a:solidFill>
                <a:miter lim="800000"/>
                <a:headEnd/>
                <a:tailEnd/>
              </a14:hiddenLine>
            </a:ext>
          </a:extLst>
        </p:spPr>
        <p:txBody>
          <a:bodyPr wrap="none" anchor="ctr"/>
          <a:lstStyle>
            <a:lvl1pPr latinLnBrk="1">
              <a:spcBef>
                <a:spcPts val="400"/>
              </a:spcBef>
              <a:buClr>
                <a:schemeClr val="accent1"/>
              </a:buClr>
              <a:buSzPct val="68000"/>
              <a:buFont typeface="Wingdings 3" pitchFamily="18" charset="2"/>
              <a:buChar char=""/>
              <a:defRPr sz="2700">
                <a:solidFill>
                  <a:schemeClr val="tx1"/>
                </a:solidFill>
                <a:latin typeface="Lucida Sans Unicode" pitchFamily="34" charset="0"/>
                <a:ea typeface="맑은 고딕" pitchFamily="50" charset="-127"/>
              </a:defRPr>
            </a:lvl1pPr>
            <a:lvl2pPr marL="742950" indent="-285750" latinLnBrk="1">
              <a:spcBef>
                <a:spcPts val="325"/>
              </a:spcBef>
              <a:buClr>
                <a:schemeClr val="accent1"/>
              </a:buClr>
              <a:buFont typeface="Verdana" pitchFamily="34" charset="0"/>
              <a:buChar char="◦"/>
              <a:defRPr sz="2300">
                <a:solidFill>
                  <a:schemeClr val="tx1"/>
                </a:solidFill>
                <a:latin typeface="Lucida Sans Unicode" pitchFamily="34" charset="0"/>
                <a:ea typeface="맑은 고딕" pitchFamily="50" charset="-127"/>
              </a:defRPr>
            </a:lvl2pPr>
            <a:lvl3pPr marL="1143000" indent="-228600" latinLnBrk="1">
              <a:spcBef>
                <a:spcPts val="350"/>
              </a:spcBef>
              <a:buClr>
                <a:schemeClr val="accent2"/>
              </a:buClr>
              <a:buSzPct val="100000"/>
              <a:buFont typeface="Wingdings 2" pitchFamily="18" charset="2"/>
              <a:buChar char=""/>
              <a:defRPr sz="2100">
                <a:solidFill>
                  <a:schemeClr val="tx1"/>
                </a:solidFill>
                <a:latin typeface="Lucida Sans Unicode" pitchFamily="34" charset="0"/>
                <a:ea typeface="맑은 고딕" pitchFamily="50" charset="-127"/>
              </a:defRPr>
            </a:lvl3pPr>
            <a:lvl4pPr marL="1600200" indent="-228600" latinLnBrk="1">
              <a:spcBef>
                <a:spcPts val="350"/>
              </a:spcBef>
              <a:buClr>
                <a:schemeClr val="accent2"/>
              </a:buClr>
              <a:buFont typeface="Wingdings 2" pitchFamily="18" charset="2"/>
              <a:buChar char=""/>
              <a:defRPr sz="1900">
                <a:solidFill>
                  <a:schemeClr val="tx1"/>
                </a:solidFill>
                <a:latin typeface="Lucida Sans Unicode" pitchFamily="34" charset="0"/>
                <a:ea typeface="맑은 고딕" pitchFamily="50" charset="-127"/>
              </a:defRPr>
            </a:lvl4pPr>
            <a:lvl5pPr marL="2057400" indent="-228600" latinLnBrk="1">
              <a:spcBef>
                <a:spcPts val="350"/>
              </a:spcBef>
              <a:buClr>
                <a:schemeClr val="accent2"/>
              </a:buClr>
              <a:buFont typeface="Wingdings 2" pitchFamily="18" charset="2"/>
              <a:buChar char=""/>
              <a:defRPr sz="2000">
                <a:solidFill>
                  <a:schemeClr val="tx1"/>
                </a:solidFill>
                <a:latin typeface="Lucida Sans Unicode" pitchFamily="34" charset="0"/>
                <a:ea typeface="맑은 고딕" pitchFamily="50" charset="-127"/>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ea typeface="맑은 고딕" pitchFamily="50" charset="-127"/>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ea typeface="맑은 고딕" pitchFamily="50" charset="-127"/>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ea typeface="맑은 고딕" pitchFamily="50" charset="-127"/>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ea typeface="맑은 고딕" pitchFamily="50" charset="-127"/>
              </a:defRPr>
            </a:lvl9pPr>
          </a:lstStyle>
          <a:p>
            <a:pPr eaLnBrk="1" hangingPunct="1">
              <a:lnSpc>
                <a:spcPct val="200000"/>
              </a:lnSpc>
              <a:spcBef>
                <a:spcPct val="0"/>
              </a:spcBef>
              <a:buClrTx/>
              <a:buSzTx/>
              <a:buFontTx/>
              <a:buNone/>
            </a:pPr>
            <a:endParaRPr lang="ko-KR" altLang="en-US" sz="1800">
              <a:solidFill>
                <a:srgbClr val="000000"/>
              </a:solidFill>
              <a:latin typeface="굴림" pitchFamily="50" charset="-127"/>
              <a:ea typeface="굴림" pitchFamily="50" charset="-127"/>
            </a:endParaRPr>
          </a:p>
        </p:txBody>
      </p:sp>
      <p:sp>
        <p:nvSpPr>
          <p:cNvPr id="15" name="Text Box 28"/>
          <p:cNvSpPr txBox="1">
            <a:spLocks noChangeArrowheads="1"/>
          </p:cNvSpPr>
          <p:nvPr/>
        </p:nvSpPr>
        <p:spPr bwMode="auto">
          <a:xfrm>
            <a:off x="641350" y="71438"/>
            <a:ext cx="8424863" cy="6924973"/>
          </a:xfrm>
          <a:prstGeom prst="rect">
            <a:avLst/>
          </a:prstGeom>
          <a:noFill/>
          <a:ln w="38100" algn="ctr">
            <a:noFill/>
            <a:miter lim="800000"/>
            <a:headEnd/>
            <a:tailEnd/>
          </a:ln>
          <a:effectLst/>
        </p:spPr>
        <p:txBody>
          <a:bodyPr wrap="square">
            <a:spAutoFit/>
          </a:bodyPr>
          <a:lstStyle/>
          <a:p>
            <a:pPr eaLnBrk="1" latinLnBrk="1" hangingPunct="1">
              <a:spcBef>
                <a:spcPct val="50000"/>
              </a:spcBef>
              <a:defRPr/>
            </a:pPr>
            <a:r>
              <a:rPr lang="en-US" altLang="ko-KR" sz="2400" b="1" dirty="0" smtClean="0">
                <a:solidFill>
                  <a:srgbClr val="000000"/>
                </a:solidFill>
                <a:effectLst>
                  <a:outerShdw blurRad="38100" dist="38100" dir="2700000" algn="tl">
                    <a:srgbClr val="C0C0C0"/>
                  </a:outerShdw>
                </a:effectLst>
                <a:latin typeface="Bookman Old Style" panose="02050604050505020204" pitchFamily="18" charset="0"/>
                <a:ea typeface="HY헤드라인M" pitchFamily="18" charset="-127"/>
              </a:rPr>
              <a:t>CHAPTER 4: THE FORCE OF DIVINE SUBMISSION</a:t>
            </a:r>
          </a:p>
          <a:p>
            <a:pPr eaLnBrk="1" latinLnBrk="1" hangingPunct="1">
              <a:spcBef>
                <a:spcPct val="50000"/>
              </a:spcBef>
              <a:defRPr/>
            </a:pPr>
            <a:r>
              <a:rPr lang="en-US" altLang="ko-KR" sz="2400" b="1" dirty="0" smtClean="0">
                <a:solidFill>
                  <a:srgbClr val="000000"/>
                </a:solidFill>
                <a:effectLst>
                  <a:outerShdw blurRad="38100" dist="38100" dir="2700000" algn="tl">
                    <a:srgbClr val="C0C0C0"/>
                  </a:outerShdw>
                </a:effectLst>
                <a:latin typeface="Bookman Old Style" panose="02050604050505020204" pitchFamily="18" charset="0"/>
                <a:ea typeface="HY헤드라인M" pitchFamily="18" charset="-127"/>
              </a:rPr>
              <a:t>God places leaders before us who can help us ascend higher in spiritual dynamics(Joshua-</a:t>
            </a:r>
            <a:r>
              <a:rPr lang="en-US" altLang="ko-KR" sz="2400" b="1" dirty="0" err="1" smtClean="0">
                <a:solidFill>
                  <a:srgbClr val="000000"/>
                </a:solidFill>
                <a:effectLst>
                  <a:outerShdw blurRad="38100" dist="38100" dir="2700000" algn="tl">
                    <a:srgbClr val="C0C0C0"/>
                  </a:outerShdw>
                </a:effectLst>
                <a:latin typeface="Bookman Old Style" panose="02050604050505020204" pitchFamily="18" charset="0"/>
                <a:ea typeface="HY헤드라인M" pitchFamily="18" charset="-127"/>
              </a:rPr>
              <a:t>Moses,Samuel</a:t>
            </a:r>
            <a:r>
              <a:rPr lang="en-US" altLang="ko-KR" sz="2400" b="1" dirty="0" smtClean="0">
                <a:solidFill>
                  <a:srgbClr val="000000"/>
                </a:solidFill>
                <a:effectLst>
                  <a:outerShdw blurRad="38100" dist="38100" dir="2700000" algn="tl">
                    <a:srgbClr val="C0C0C0"/>
                  </a:outerShdw>
                </a:effectLst>
                <a:latin typeface="Bookman Old Style" panose="02050604050505020204" pitchFamily="18" charset="0"/>
                <a:ea typeface="HY헤드라인M" pitchFamily="18" charset="-127"/>
              </a:rPr>
              <a:t>-</a:t>
            </a:r>
            <a:r>
              <a:rPr lang="en-US" altLang="ko-KR" sz="2400" b="1" dirty="0" err="1" smtClean="0">
                <a:solidFill>
                  <a:srgbClr val="000000"/>
                </a:solidFill>
                <a:effectLst>
                  <a:outerShdw blurRad="38100" dist="38100" dir="2700000" algn="tl">
                    <a:srgbClr val="C0C0C0"/>
                  </a:outerShdw>
                </a:effectLst>
                <a:latin typeface="Bookman Old Style" panose="02050604050505020204" pitchFamily="18" charset="0"/>
                <a:ea typeface="HY헤드라인M" pitchFamily="18" charset="-127"/>
              </a:rPr>
              <a:t>Eli,David</a:t>
            </a:r>
            <a:r>
              <a:rPr lang="en-US" altLang="ko-KR" sz="2400" b="1" dirty="0" smtClean="0">
                <a:solidFill>
                  <a:srgbClr val="000000"/>
                </a:solidFill>
                <a:effectLst>
                  <a:outerShdw blurRad="38100" dist="38100" dir="2700000" algn="tl">
                    <a:srgbClr val="C0C0C0"/>
                  </a:outerShdw>
                </a:effectLst>
                <a:latin typeface="Bookman Old Style" panose="02050604050505020204" pitchFamily="18" charset="0"/>
                <a:ea typeface="HY헤드라인M" pitchFamily="18" charset="-127"/>
              </a:rPr>
              <a:t> – </a:t>
            </a:r>
            <a:r>
              <a:rPr lang="en-US" altLang="ko-KR" sz="2400" b="1" dirty="0" err="1" smtClean="0">
                <a:solidFill>
                  <a:srgbClr val="000000"/>
                </a:solidFill>
                <a:effectLst>
                  <a:outerShdw blurRad="38100" dist="38100" dir="2700000" algn="tl">
                    <a:srgbClr val="C0C0C0"/>
                  </a:outerShdw>
                </a:effectLst>
                <a:latin typeface="Bookman Old Style" panose="02050604050505020204" pitchFamily="18" charset="0"/>
                <a:ea typeface="HY헤드라인M" pitchFamily="18" charset="-127"/>
              </a:rPr>
              <a:t>Saul,Elisha</a:t>
            </a:r>
            <a:r>
              <a:rPr lang="en-US" altLang="ko-KR" sz="2400" b="1" dirty="0" smtClean="0">
                <a:solidFill>
                  <a:srgbClr val="000000"/>
                </a:solidFill>
                <a:effectLst>
                  <a:outerShdw blurRad="38100" dist="38100" dir="2700000" algn="tl">
                    <a:srgbClr val="C0C0C0"/>
                  </a:outerShdw>
                </a:effectLst>
                <a:latin typeface="Bookman Old Style" panose="02050604050505020204" pitchFamily="18" charset="0"/>
                <a:ea typeface="HY헤드라인M" pitchFamily="18" charset="-127"/>
              </a:rPr>
              <a:t>- Elijah, Disciples – </a:t>
            </a:r>
            <a:r>
              <a:rPr lang="en-US" altLang="ko-KR" sz="2400" b="1" dirty="0" err="1" smtClean="0">
                <a:solidFill>
                  <a:srgbClr val="000000"/>
                </a:solidFill>
                <a:effectLst>
                  <a:outerShdw blurRad="38100" dist="38100" dir="2700000" algn="tl">
                    <a:srgbClr val="C0C0C0"/>
                  </a:outerShdw>
                </a:effectLst>
                <a:latin typeface="Bookman Old Style" panose="02050604050505020204" pitchFamily="18" charset="0"/>
                <a:ea typeface="HY헤드라인M" pitchFamily="18" charset="-127"/>
              </a:rPr>
              <a:t>Jesus,Barnabas,Timothy</a:t>
            </a:r>
            <a:r>
              <a:rPr lang="en-US" altLang="ko-KR" sz="2400" b="1" dirty="0" smtClean="0">
                <a:solidFill>
                  <a:srgbClr val="000000"/>
                </a:solidFill>
                <a:effectLst>
                  <a:outerShdw blurRad="38100" dist="38100" dir="2700000" algn="tl">
                    <a:srgbClr val="C0C0C0"/>
                  </a:outerShdw>
                </a:effectLst>
                <a:latin typeface="Bookman Old Style" panose="02050604050505020204" pitchFamily="18" charset="0"/>
                <a:ea typeface="HY헤드라인M" pitchFamily="18" charset="-127"/>
              </a:rPr>
              <a:t> and Peter-Paul</a:t>
            </a:r>
            <a:r>
              <a:rPr lang="en-US" altLang="ko-KR" sz="2400" b="1" dirty="0" smtClean="0">
                <a:solidFill>
                  <a:srgbClr val="333399"/>
                </a:solidFill>
                <a:latin typeface="Bookman Old Style" panose="02050604050505020204" pitchFamily="18" charset="0"/>
              </a:rPr>
              <a:t> </a:t>
            </a:r>
          </a:p>
          <a:p>
            <a:pPr eaLnBrk="1" latinLnBrk="1" hangingPunct="1">
              <a:spcBef>
                <a:spcPct val="50000"/>
              </a:spcBef>
              <a:defRPr/>
            </a:pPr>
            <a:r>
              <a:rPr lang="en-US" altLang="ko-KR" sz="2400" b="1" dirty="0" smtClean="0">
                <a:solidFill>
                  <a:srgbClr val="333399"/>
                </a:solidFill>
                <a:latin typeface="Bookman Old Style" panose="02050604050505020204" pitchFamily="18" charset="0"/>
              </a:rPr>
              <a:t>If you desire elevation you should submit to authorities.</a:t>
            </a:r>
          </a:p>
          <a:p>
            <a:pPr eaLnBrk="1" latinLnBrk="1" hangingPunct="1">
              <a:spcBef>
                <a:spcPct val="50000"/>
              </a:spcBef>
              <a:defRPr/>
            </a:pPr>
            <a:r>
              <a:rPr lang="en-US" altLang="ko-KR" sz="2400" b="1" dirty="0" smtClean="0">
                <a:solidFill>
                  <a:srgbClr val="333399"/>
                </a:solidFill>
                <a:latin typeface="Bookman Old Style" panose="02050604050505020204" pitchFamily="18" charset="0"/>
              </a:rPr>
              <a:t>Many church ministries have sprouted from individuals who refused to submit, leading to discord and eventual dissolution. By contrast, ministries founded on principles of submission thrive. Pastors ordaining ministers facing disciplinary actions from their previous ministries must also bear responsibility for their indiscipline. Let them first reconcile with their original church</a:t>
            </a:r>
          </a:p>
        </p:txBody>
      </p:sp>
      <p:sp>
        <p:nvSpPr>
          <p:cNvPr id="898051" name="Rectangle 3"/>
          <p:cNvSpPr>
            <a:spLocks noChangeArrowheads="1"/>
          </p:cNvSpPr>
          <p:nvPr/>
        </p:nvSpPr>
        <p:spPr bwMode="auto">
          <a:xfrm>
            <a:off x="0" y="0"/>
            <a:ext cx="9144000" cy="45720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eaLnBrk="1" latinLnBrk="1" hangingPunct="1">
              <a:defRPr/>
            </a:pPr>
            <a:endParaRPr lang="ko-KR" altLang="en-US">
              <a:solidFill>
                <a:srgbClr val="000000"/>
              </a:solidFill>
            </a:endParaRPr>
          </a:p>
        </p:txBody>
      </p:sp>
    </p:spTree>
    <p:extLst>
      <p:ext uri="{BB962C8B-B14F-4D97-AF65-F5344CB8AC3E}">
        <p14:creationId xmlns:p14="http://schemas.microsoft.com/office/powerpoint/2010/main" xmlns="" val="22354721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898051"/>
                                        </p:tgtEl>
                                        <p:attrNameLst>
                                          <p:attrName>style.visibility</p:attrName>
                                        </p:attrNameLst>
                                      </p:cBhvr>
                                      <p:to>
                                        <p:strVal val="visible"/>
                                      </p:to>
                                    </p:set>
                                    <p:animEffect transition="in" filter="wipe(left)">
                                      <p:cBhvr>
                                        <p:cTn id="7" dur="250"/>
                                        <p:tgtEl>
                                          <p:spTgt spid="898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805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10"/>
          <p:cNvSpPr>
            <a:spLocks noChangeArrowheads="1"/>
          </p:cNvSpPr>
          <p:nvPr/>
        </p:nvSpPr>
        <p:spPr bwMode="auto">
          <a:xfrm>
            <a:off x="2214546" y="1142984"/>
            <a:ext cx="6643726" cy="1857388"/>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pPr lvl="0" fontAlgn="base">
              <a:lnSpc>
                <a:spcPts val="1800"/>
              </a:lnSpc>
              <a:spcBef>
                <a:spcPct val="20000"/>
              </a:spcBef>
              <a:spcAft>
                <a:spcPct val="0"/>
              </a:spcAft>
            </a:pPr>
            <a:r>
              <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rPr>
              <a:t>• </a:t>
            </a:r>
            <a:r>
              <a:rPr kumimoji="1" lang="en-US" altLang="ko-KR" dirty="0" smtClean="0">
                <a:solidFill>
                  <a:srgbClr val="002060"/>
                </a:solidFill>
                <a:latin typeface="Bookman Old Style" pitchFamily="18" charset="0"/>
                <a:ea typeface="HY견고딕" pitchFamily="18" charset="-127"/>
              </a:rPr>
              <a:t>No one will ascend higher without someone guiding</a:t>
            </a:r>
          </a:p>
          <a:p>
            <a:pPr lvl="0" fontAlgn="base">
              <a:lnSpc>
                <a:spcPts val="1800"/>
              </a:lnSpc>
              <a:spcBef>
                <a:spcPct val="20000"/>
              </a:spcBef>
              <a:spcAft>
                <a:spcPct val="0"/>
              </a:spcAft>
            </a:pPr>
            <a:r>
              <a:rPr kumimoji="1" lang="en-US" altLang="ko-KR" dirty="0" smtClean="0">
                <a:solidFill>
                  <a:srgbClr val="002060"/>
                </a:solidFill>
                <a:latin typeface="Bookman Old Style" pitchFamily="18" charset="0"/>
                <a:ea typeface="HY견고딕" pitchFamily="18" charset="-127"/>
              </a:rPr>
              <a:t> them there</a:t>
            </a:r>
            <a:r>
              <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rPr>
              <a:t>  </a:t>
            </a:r>
          </a:p>
          <a:p>
            <a:pPr lvl="0" fontAlgn="base">
              <a:lnSpc>
                <a:spcPts val="1800"/>
              </a:lnSpc>
              <a:spcBef>
                <a:spcPct val="20000"/>
              </a:spcBef>
              <a:spcAft>
                <a:spcPct val="0"/>
              </a:spcAft>
            </a:pPr>
            <a:r>
              <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rPr>
              <a:t>•  The only way to the top is</a:t>
            </a:r>
            <a:r>
              <a:rPr kumimoji="1" lang="en-US" altLang="ko-KR" b="0" i="0" u="none" strike="noStrike" cap="none" normalizeH="0" dirty="0" smtClean="0">
                <a:ln>
                  <a:noFill/>
                </a:ln>
                <a:solidFill>
                  <a:srgbClr val="002060"/>
                </a:solidFill>
                <a:effectLst/>
                <a:latin typeface="Bookman Old Style" pitchFamily="18" charset="0"/>
                <a:ea typeface="HY견고딕" pitchFamily="18" charset="-127"/>
              </a:rPr>
              <a:t> from bottom.</a:t>
            </a:r>
            <a:endPar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endParaRPr>
          </a:p>
          <a:p>
            <a:pPr lvl="0" fontAlgn="base">
              <a:lnSpc>
                <a:spcPts val="1800"/>
              </a:lnSpc>
              <a:spcBef>
                <a:spcPct val="20000"/>
              </a:spcBef>
              <a:spcAft>
                <a:spcPct val="0"/>
              </a:spcAft>
            </a:pPr>
            <a:endPar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endParaRPr>
          </a:p>
        </p:txBody>
      </p:sp>
      <p:sp>
        <p:nvSpPr>
          <p:cNvPr id="13" name="AutoShape 10"/>
          <p:cNvSpPr>
            <a:spLocks noChangeArrowheads="1"/>
          </p:cNvSpPr>
          <p:nvPr/>
        </p:nvSpPr>
        <p:spPr bwMode="auto">
          <a:xfrm>
            <a:off x="285720" y="1148169"/>
            <a:ext cx="1800000" cy="720000"/>
          </a:xfrm>
          <a:prstGeom prst="roundRect">
            <a:avLst>
              <a:gd name="adj" fmla="val 5972"/>
            </a:avLst>
          </a:prstGeom>
          <a:solidFill>
            <a:schemeClr val="accent1">
              <a:lumMod val="40000"/>
              <a:lumOff val="60000"/>
            </a:schemeClr>
          </a:solidFill>
          <a:ln w="9525" algn="ctr">
            <a:noFill/>
            <a:round/>
            <a:headEnd/>
            <a:tailEnd/>
          </a:ln>
          <a:scene3d>
            <a:camera prst="orthographicFront"/>
            <a:lightRig rig="threePt" dir="t"/>
          </a:scene3d>
          <a:sp3d>
            <a:bevelT/>
          </a:sp3d>
        </p:spPr>
        <p:txBody>
          <a:bodyPr wrap="none" anchor="ctr"/>
          <a:lstStyle/>
          <a:p>
            <a:pPr lvl="0" algn="ctr" fontAlgn="base">
              <a:lnSpc>
                <a:spcPts val="1500"/>
              </a:lnSpc>
              <a:spcBef>
                <a:spcPct val="20000"/>
              </a:spcBef>
              <a:spcAft>
                <a:spcPct val="0"/>
              </a:spcAft>
            </a:pPr>
            <a:r>
              <a:rPr kumimoji="1" lang="en-US" altLang="ko-KR" sz="2000" b="1" i="0" u="none" strike="noStrike" cap="none" normalizeH="0" baseline="0" dirty="0" smtClean="0">
                <a:ln>
                  <a:noFill/>
                </a:ln>
                <a:solidFill>
                  <a:srgbClr val="002060"/>
                </a:solidFill>
                <a:effectLst/>
                <a:latin typeface="Bookman Old Style" pitchFamily="18" charset="0"/>
                <a:ea typeface="HY견고딕" pitchFamily="18" charset="-127"/>
              </a:rPr>
              <a:t>GOING TOP</a:t>
            </a:r>
          </a:p>
        </p:txBody>
      </p:sp>
      <p:sp>
        <p:nvSpPr>
          <p:cNvPr id="14" name="AutoShape 10"/>
          <p:cNvSpPr>
            <a:spLocks noChangeArrowheads="1"/>
          </p:cNvSpPr>
          <p:nvPr/>
        </p:nvSpPr>
        <p:spPr bwMode="auto">
          <a:xfrm>
            <a:off x="2214546" y="3143248"/>
            <a:ext cx="6715172" cy="2071702"/>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pPr lvl="0" fontAlgn="base">
              <a:lnSpc>
                <a:spcPts val="1800"/>
              </a:lnSpc>
              <a:spcBef>
                <a:spcPct val="20000"/>
              </a:spcBef>
              <a:spcAft>
                <a:spcPct val="0"/>
              </a:spcAft>
            </a:pPr>
            <a:r>
              <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rPr>
              <a:t>• </a:t>
            </a:r>
            <a:r>
              <a:rPr kumimoji="1" lang="en-US" altLang="ko-KR" dirty="0" smtClean="0">
                <a:solidFill>
                  <a:srgbClr val="002060"/>
                </a:solidFill>
                <a:latin typeface="Bookman Old Style" pitchFamily="18" charset="0"/>
                <a:ea typeface="HY견고딕" pitchFamily="18" charset="-127"/>
              </a:rPr>
              <a:t>Stand with them prayer fully, financially, and in ministry</a:t>
            </a:r>
            <a:endPar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endParaRPr>
          </a:p>
          <a:p>
            <a:pPr lvl="0" fontAlgn="base">
              <a:lnSpc>
                <a:spcPts val="1800"/>
              </a:lnSpc>
              <a:spcBef>
                <a:spcPct val="20000"/>
              </a:spcBef>
              <a:spcAft>
                <a:spcPct val="0"/>
              </a:spcAft>
            </a:pPr>
            <a:r>
              <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rPr>
              <a:t>•  Cover their weaknesses</a:t>
            </a:r>
            <a:r>
              <a:rPr kumimoji="1" lang="en-US" altLang="ko-KR" b="0" i="0" u="none" strike="noStrike" cap="none" normalizeH="0" dirty="0" smtClean="0">
                <a:ln>
                  <a:noFill/>
                </a:ln>
                <a:solidFill>
                  <a:srgbClr val="002060"/>
                </a:solidFill>
                <a:effectLst/>
                <a:latin typeface="Bookman Old Style" pitchFamily="18" charset="0"/>
                <a:ea typeface="HY견고딕" pitchFamily="18" charset="-127"/>
              </a:rPr>
              <a:t> and defend them.</a:t>
            </a:r>
            <a:endPar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endParaRPr>
          </a:p>
          <a:p>
            <a:pPr lvl="0" fontAlgn="base">
              <a:lnSpc>
                <a:spcPts val="1800"/>
              </a:lnSpc>
              <a:spcBef>
                <a:spcPct val="20000"/>
              </a:spcBef>
              <a:spcAft>
                <a:spcPct val="0"/>
              </a:spcAft>
            </a:pPr>
            <a:r>
              <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rPr>
              <a:t>• </a:t>
            </a:r>
            <a:r>
              <a:rPr kumimoji="1" lang="en-US" altLang="ko-KR" spc="-60" baseline="0" dirty="0" smtClean="0">
                <a:solidFill>
                  <a:srgbClr val="002060"/>
                </a:solidFill>
                <a:latin typeface="Bookman Old Style" pitchFamily="18" charset="0"/>
                <a:ea typeface="HY견고딕" pitchFamily="18" charset="-127"/>
              </a:rPr>
              <a:t>Be</a:t>
            </a:r>
            <a:r>
              <a:rPr kumimoji="1" lang="en-US" altLang="ko-KR" spc="-60" dirty="0" smtClean="0">
                <a:solidFill>
                  <a:srgbClr val="002060"/>
                </a:solidFill>
                <a:latin typeface="Bookman Old Style" pitchFamily="18" charset="0"/>
                <a:ea typeface="HY견고딕" pitchFamily="18" charset="-127"/>
              </a:rPr>
              <a:t> proud of them and esteem them, appreciating their role</a:t>
            </a:r>
            <a:r>
              <a:rPr kumimoji="1" lang="en-US" altLang="ko-KR" b="0" i="0" u="none" strike="noStrike" cap="none" spc="-60" normalizeH="0" dirty="0" smtClean="0">
                <a:ln>
                  <a:noFill/>
                </a:ln>
                <a:solidFill>
                  <a:srgbClr val="002060"/>
                </a:solidFill>
                <a:effectLst/>
                <a:latin typeface="Bookman Old Style" pitchFamily="18" charset="0"/>
                <a:ea typeface="HY견고딕" pitchFamily="18" charset="-127"/>
              </a:rPr>
              <a:t> </a:t>
            </a:r>
          </a:p>
          <a:p>
            <a:pPr lvl="0" fontAlgn="base">
              <a:lnSpc>
                <a:spcPts val="1800"/>
              </a:lnSpc>
              <a:spcBef>
                <a:spcPct val="20000"/>
              </a:spcBef>
              <a:spcAft>
                <a:spcPct val="0"/>
              </a:spcAft>
            </a:pPr>
            <a:r>
              <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rPr>
              <a:t>• Expect</a:t>
            </a:r>
            <a:r>
              <a:rPr kumimoji="1" lang="en-US" altLang="ko-KR" b="0" i="0" u="none" strike="noStrike" cap="none" normalizeH="0" dirty="0" smtClean="0">
                <a:ln>
                  <a:noFill/>
                </a:ln>
                <a:solidFill>
                  <a:srgbClr val="002060"/>
                </a:solidFill>
                <a:effectLst/>
                <a:latin typeface="Bookman Old Style" pitchFamily="18" charset="0"/>
                <a:ea typeface="HY견고딕" pitchFamily="18" charset="-127"/>
              </a:rPr>
              <a:t> nothing except divine blessings through prayers</a:t>
            </a:r>
            <a:endParaRPr kumimoji="1" lang="en-US" altLang="ko-KR" b="0" i="0" u="none" strike="noStrike" cap="none" spc="-90" normalizeH="0" dirty="0" smtClean="0">
              <a:ln>
                <a:noFill/>
              </a:ln>
              <a:solidFill>
                <a:srgbClr val="002060"/>
              </a:solidFill>
              <a:effectLst/>
              <a:latin typeface="Bookman Old Style" pitchFamily="18" charset="0"/>
              <a:ea typeface="HY견고딕" pitchFamily="18" charset="-127"/>
            </a:endParaRPr>
          </a:p>
          <a:p>
            <a:pPr lvl="0" fontAlgn="base">
              <a:lnSpc>
                <a:spcPts val="1800"/>
              </a:lnSpc>
              <a:spcBef>
                <a:spcPct val="20000"/>
              </a:spcBef>
              <a:spcAft>
                <a:spcPct val="0"/>
              </a:spcAft>
            </a:pPr>
            <a:r>
              <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rPr>
              <a:t>• </a:t>
            </a:r>
            <a:r>
              <a:rPr kumimoji="1" lang="en-US" altLang="ko-KR" dirty="0" smtClean="0">
                <a:solidFill>
                  <a:srgbClr val="002060"/>
                </a:solidFill>
                <a:latin typeface="Bookman Old Style" pitchFamily="18" charset="0"/>
                <a:ea typeface="HY견고딕" pitchFamily="18" charset="-127"/>
              </a:rPr>
              <a:t>Check on them through monthly visits</a:t>
            </a:r>
            <a:endPar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endParaRPr>
          </a:p>
          <a:p>
            <a:pPr lvl="0" fontAlgn="base">
              <a:lnSpc>
                <a:spcPts val="1800"/>
              </a:lnSpc>
              <a:spcBef>
                <a:spcPct val="20000"/>
              </a:spcBef>
              <a:spcAft>
                <a:spcPct val="0"/>
              </a:spcAft>
            </a:pPr>
            <a:r>
              <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rPr>
              <a:t>• </a:t>
            </a:r>
            <a:r>
              <a:rPr kumimoji="1" lang="en-US" altLang="ko-KR" spc="-100" baseline="0" dirty="0" smtClean="0">
                <a:solidFill>
                  <a:srgbClr val="002060"/>
                </a:solidFill>
                <a:latin typeface="Bookman Old Style" pitchFamily="18" charset="0"/>
                <a:ea typeface="HY견고딕" pitchFamily="18" charset="-127"/>
              </a:rPr>
              <a:t>Obey</a:t>
            </a:r>
            <a:r>
              <a:rPr kumimoji="1" lang="en-US" altLang="ko-KR" spc="-100" dirty="0" smtClean="0">
                <a:solidFill>
                  <a:srgbClr val="002060"/>
                </a:solidFill>
                <a:latin typeface="Bookman Old Style" pitchFamily="18" charset="0"/>
                <a:ea typeface="HY견고딕" pitchFamily="18" charset="-127"/>
              </a:rPr>
              <a:t> them promptly  </a:t>
            </a:r>
            <a:r>
              <a:rPr kumimoji="1" lang="en-US" altLang="ko-KR" b="1" spc="-100" dirty="0" smtClean="0">
                <a:solidFill>
                  <a:srgbClr val="002060"/>
                </a:solidFill>
                <a:latin typeface="Bookman Old Style" pitchFamily="18" charset="0"/>
                <a:ea typeface="HY견고딕" pitchFamily="18" charset="-127"/>
              </a:rPr>
              <a:t>Ephesians 5:21</a:t>
            </a:r>
            <a:endParaRPr kumimoji="1" lang="en-US" altLang="ko-KR" b="1" i="0" u="none" strike="noStrike" cap="none" spc="-100" normalizeH="0" dirty="0" smtClean="0">
              <a:ln>
                <a:noFill/>
              </a:ln>
              <a:solidFill>
                <a:srgbClr val="002060"/>
              </a:solidFill>
              <a:effectLst/>
              <a:latin typeface="Bookman Old Style" pitchFamily="18" charset="0"/>
              <a:ea typeface="HY견고딕" pitchFamily="18" charset="-127"/>
            </a:endParaRPr>
          </a:p>
        </p:txBody>
      </p:sp>
      <p:sp>
        <p:nvSpPr>
          <p:cNvPr id="15" name="AutoShape 10"/>
          <p:cNvSpPr>
            <a:spLocks noChangeArrowheads="1"/>
          </p:cNvSpPr>
          <p:nvPr/>
        </p:nvSpPr>
        <p:spPr bwMode="auto">
          <a:xfrm>
            <a:off x="285896" y="3149316"/>
            <a:ext cx="1800000" cy="994064"/>
          </a:xfrm>
          <a:prstGeom prst="roundRect">
            <a:avLst>
              <a:gd name="adj" fmla="val 5972"/>
            </a:avLst>
          </a:prstGeom>
          <a:solidFill>
            <a:schemeClr val="accent1">
              <a:lumMod val="40000"/>
              <a:lumOff val="60000"/>
            </a:schemeClr>
          </a:solidFill>
          <a:ln w="9525" algn="ctr">
            <a:noFill/>
            <a:round/>
            <a:headEnd/>
            <a:tailEnd/>
          </a:ln>
          <a:scene3d>
            <a:camera prst="orthographicFront"/>
            <a:lightRig rig="threePt" dir="t"/>
          </a:scene3d>
          <a:sp3d>
            <a:bevelT/>
          </a:sp3d>
        </p:spPr>
        <p:txBody>
          <a:bodyPr wrap="none" anchor="ctr"/>
          <a:lstStyle/>
          <a:p>
            <a:pPr lvl="0" algn="ctr" fontAlgn="base">
              <a:lnSpc>
                <a:spcPts val="1500"/>
              </a:lnSpc>
              <a:spcBef>
                <a:spcPct val="20000"/>
              </a:spcBef>
              <a:spcAft>
                <a:spcPct val="0"/>
              </a:spcAft>
            </a:pPr>
            <a:r>
              <a:rPr kumimoji="1" lang="en-US" altLang="ko-KR" sz="2000" b="1" spc="-150" dirty="0" smtClean="0">
                <a:solidFill>
                  <a:srgbClr val="002060"/>
                </a:solidFill>
                <a:latin typeface="Bookman Old Style" pitchFamily="18" charset="0"/>
                <a:ea typeface="HY견고딕" pitchFamily="18" charset="-127"/>
                <a:cs typeface="Lucida Sans Unicode" pitchFamily="34" charset="0"/>
              </a:rPr>
              <a:t>HOW TO </a:t>
            </a:r>
          </a:p>
          <a:p>
            <a:pPr lvl="0" algn="ctr" fontAlgn="base">
              <a:lnSpc>
                <a:spcPts val="1500"/>
              </a:lnSpc>
              <a:spcBef>
                <a:spcPct val="20000"/>
              </a:spcBef>
              <a:spcAft>
                <a:spcPct val="0"/>
              </a:spcAft>
            </a:pPr>
            <a:r>
              <a:rPr kumimoji="1" lang="en-US" altLang="ko-KR" sz="2000" b="1" spc="-150" dirty="0" smtClean="0">
                <a:solidFill>
                  <a:srgbClr val="002060"/>
                </a:solidFill>
                <a:latin typeface="Bookman Old Style" pitchFamily="18" charset="0"/>
                <a:ea typeface="HY견고딕" pitchFamily="18" charset="-127"/>
                <a:cs typeface="Lucida Sans Unicode" pitchFamily="34" charset="0"/>
              </a:rPr>
              <a:t>SUBMIT</a:t>
            </a:r>
            <a:endParaRPr lang="ko-KR" altLang="en-US" sz="2000" b="1" spc="-150" dirty="0">
              <a:solidFill>
                <a:srgbClr val="002060"/>
              </a:solidFill>
              <a:effectLst>
                <a:outerShdw blurRad="50800" dist="38100" algn="l" rotWithShape="0">
                  <a:schemeClr val="bg1">
                    <a:alpha val="40000"/>
                  </a:schemeClr>
                </a:outerShdw>
              </a:effectLst>
              <a:latin typeface="Bookman Old Style" pitchFamily="18" charset="0"/>
              <a:ea typeface="HY헤드라인M" pitchFamily="18" charset="-127"/>
              <a:cs typeface="Lucida Sans Unicode" pitchFamily="34" charset="0"/>
            </a:endParaRPr>
          </a:p>
        </p:txBody>
      </p:sp>
      <p:sp>
        <p:nvSpPr>
          <p:cNvPr id="16" name="AutoShape 10"/>
          <p:cNvSpPr>
            <a:spLocks noChangeArrowheads="1"/>
          </p:cNvSpPr>
          <p:nvPr/>
        </p:nvSpPr>
        <p:spPr bwMode="auto">
          <a:xfrm>
            <a:off x="285720" y="5360676"/>
            <a:ext cx="1800000" cy="997281"/>
          </a:xfrm>
          <a:prstGeom prst="roundRect">
            <a:avLst>
              <a:gd name="adj" fmla="val 5972"/>
            </a:avLst>
          </a:prstGeom>
          <a:solidFill>
            <a:schemeClr val="accent1">
              <a:lumMod val="40000"/>
              <a:lumOff val="60000"/>
            </a:schemeClr>
          </a:solidFill>
          <a:ln w="9525" algn="ctr">
            <a:noFill/>
            <a:round/>
            <a:headEnd/>
            <a:tailEnd/>
          </a:ln>
          <a:scene3d>
            <a:camera prst="orthographicFront"/>
            <a:lightRig rig="threePt" dir="t"/>
          </a:scene3d>
          <a:sp3d>
            <a:bevelT/>
          </a:sp3d>
        </p:spPr>
        <p:txBody>
          <a:bodyPr wrap="none" anchor="ctr"/>
          <a:lstStyle/>
          <a:p>
            <a:pPr lvl="0" algn="ctr" fontAlgn="base">
              <a:lnSpc>
                <a:spcPts val="1500"/>
              </a:lnSpc>
              <a:spcBef>
                <a:spcPct val="20000"/>
              </a:spcBef>
              <a:spcAft>
                <a:spcPct val="0"/>
              </a:spcAft>
            </a:pPr>
            <a:r>
              <a:rPr kumimoji="1" lang="en-US" altLang="ko-KR" sz="2000" b="1" i="0" u="none" strike="noStrike" cap="none" normalizeH="0" baseline="0" dirty="0" smtClean="0">
                <a:ln>
                  <a:noFill/>
                </a:ln>
                <a:solidFill>
                  <a:srgbClr val="002060"/>
                </a:solidFill>
                <a:effectLst/>
                <a:latin typeface="Bookman Old Style" pitchFamily="18" charset="0"/>
                <a:ea typeface="HY견고딕" pitchFamily="18" charset="-127"/>
              </a:rPr>
              <a:t>QUOTES</a:t>
            </a:r>
          </a:p>
        </p:txBody>
      </p:sp>
      <p:sp>
        <p:nvSpPr>
          <p:cNvPr id="17" name="AutoShape 10"/>
          <p:cNvSpPr>
            <a:spLocks noChangeArrowheads="1"/>
          </p:cNvSpPr>
          <p:nvPr/>
        </p:nvSpPr>
        <p:spPr bwMode="auto">
          <a:xfrm>
            <a:off x="2214546" y="5357826"/>
            <a:ext cx="6643734" cy="1285884"/>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pPr lvl="0" fontAlgn="base">
              <a:lnSpc>
                <a:spcPts val="1800"/>
              </a:lnSpc>
              <a:spcBef>
                <a:spcPct val="20000"/>
              </a:spcBef>
              <a:spcAft>
                <a:spcPct val="0"/>
              </a:spcAft>
            </a:pPr>
            <a:r>
              <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rPr>
              <a:t>‘</a:t>
            </a:r>
            <a:r>
              <a:rPr kumimoji="1" lang="en-US" altLang="ko-KR" b="1" i="0" u="none" strike="noStrike" cap="none" normalizeH="0" baseline="0" dirty="0" smtClean="0">
                <a:ln>
                  <a:noFill/>
                </a:ln>
                <a:solidFill>
                  <a:srgbClr val="002060"/>
                </a:solidFill>
                <a:effectLst/>
                <a:latin typeface="Bookman Old Style" pitchFamily="18" charset="0"/>
                <a:ea typeface="HY견고딕" pitchFamily="18" charset="-127"/>
              </a:rPr>
              <a:t>’Submission is the</a:t>
            </a:r>
            <a:r>
              <a:rPr kumimoji="1" lang="en-US" altLang="ko-KR" b="1" i="0" u="none" strike="noStrike" cap="none" normalizeH="0" dirty="0" smtClean="0">
                <a:ln>
                  <a:noFill/>
                </a:ln>
                <a:solidFill>
                  <a:srgbClr val="002060"/>
                </a:solidFill>
                <a:effectLst/>
                <a:latin typeface="Bookman Old Style" pitchFamily="18" charset="0"/>
                <a:ea typeface="HY견고딕" pitchFamily="18" charset="-127"/>
              </a:rPr>
              <a:t> willingness to give up our right to</a:t>
            </a:r>
          </a:p>
          <a:p>
            <a:pPr lvl="0" fontAlgn="base">
              <a:lnSpc>
                <a:spcPts val="1800"/>
              </a:lnSpc>
              <a:spcBef>
                <a:spcPct val="20000"/>
              </a:spcBef>
              <a:spcAft>
                <a:spcPct val="0"/>
              </a:spcAft>
            </a:pPr>
            <a:r>
              <a:rPr kumimoji="1" lang="en-US" altLang="ko-KR" b="1" i="0" u="none" strike="noStrike" cap="none" normalizeH="0" dirty="0" smtClean="0">
                <a:ln>
                  <a:noFill/>
                </a:ln>
                <a:solidFill>
                  <a:srgbClr val="002060"/>
                </a:solidFill>
                <a:effectLst/>
                <a:latin typeface="Bookman Old Style" pitchFamily="18" charset="0"/>
                <a:ea typeface="HY견고딕" pitchFamily="18" charset="-127"/>
              </a:rPr>
              <a:t> ourselves, to freely surrender our insistence on</a:t>
            </a:r>
          </a:p>
          <a:p>
            <a:pPr lvl="0" fontAlgn="base">
              <a:lnSpc>
                <a:spcPts val="1800"/>
              </a:lnSpc>
              <a:spcBef>
                <a:spcPct val="20000"/>
              </a:spcBef>
              <a:spcAft>
                <a:spcPct val="0"/>
              </a:spcAft>
            </a:pPr>
            <a:r>
              <a:rPr kumimoji="1" lang="en-US" altLang="ko-KR" b="1" i="0" u="none" strike="noStrike" cap="none" normalizeH="0" dirty="0" smtClean="0">
                <a:ln>
                  <a:noFill/>
                </a:ln>
                <a:solidFill>
                  <a:srgbClr val="002060"/>
                </a:solidFill>
                <a:effectLst/>
                <a:latin typeface="Bookman Old Style" pitchFamily="18" charset="0"/>
                <a:ea typeface="HY견고딕" pitchFamily="18" charset="-127"/>
              </a:rPr>
              <a:t> having our own way all the time.’’ Myles Monroe</a:t>
            </a:r>
            <a:endParaRPr kumimoji="1" lang="en-US" altLang="ko-KR" b="1" i="0" u="none" strike="noStrike" cap="none" normalizeH="0" baseline="0" dirty="0" smtClean="0">
              <a:ln>
                <a:noFill/>
              </a:ln>
              <a:solidFill>
                <a:srgbClr val="002060"/>
              </a:solidFill>
              <a:effectLst/>
              <a:latin typeface="Bookman Old Style" pitchFamily="18" charset="0"/>
              <a:ea typeface="HY견고딕" pitchFamily="18" charset="-127"/>
            </a:endParaRPr>
          </a:p>
          <a:p>
            <a:pPr lvl="0" fontAlgn="base">
              <a:lnSpc>
                <a:spcPts val="1800"/>
              </a:lnSpc>
              <a:spcBef>
                <a:spcPct val="20000"/>
              </a:spcBef>
              <a:spcAft>
                <a:spcPct val="0"/>
              </a:spcAft>
            </a:pPr>
            <a:r>
              <a:rPr kumimoji="1" lang="en-US" altLang="ko-KR" dirty="0">
                <a:solidFill>
                  <a:srgbClr val="002060"/>
                </a:solidFill>
                <a:latin typeface="Bookman Old Style" pitchFamily="18" charset="0"/>
                <a:ea typeface="HY견고딕" pitchFamily="18" charset="-127"/>
              </a:rPr>
              <a:t> </a:t>
            </a:r>
            <a:r>
              <a:rPr kumimoji="1" lang="en-US" altLang="ko-KR" dirty="0" smtClean="0">
                <a:solidFill>
                  <a:srgbClr val="002060"/>
                </a:solidFill>
                <a:latin typeface="Bookman Old Style" pitchFamily="18" charset="0"/>
                <a:ea typeface="HY견고딕" pitchFamily="18" charset="-127"/>
              </a:rPr>
              <a:t> </a:t>
            </a:r>
            <a:r>
              <a:rPr kumimoji="1" lang="en-US" altLang="ko-KR" b="0" i="0" u="none" strike="noStrike" cap="none" normalizeH="0" baseline="0" dirty="0" smtClean="0">
                <a:ln>
                  <a:noFill/>
                </a:ln>
                <a:solidFill>
                  <a:srgbClr val="002060"/>
                </a:solidFill>
                <a:effectLst/>
                <a:latin typeface="Bookman Old Style" pitchFamily="18" charset="0"/>
                <a:ea typeface="HY견고딕" pitchFamily="18" charset="-127"/>
              </a:rPr>
              <a:t> </a:t>
            </a:r>
          </a:p>
        </p:txBody>
      </p:sp>
      <p:sp>
        <p:nvSpPr>
          <p:cNvPr id="24" name="Text Box 2"/>
          <p:cNvSpPr txBox="1">
            <a:spLocks noChangeArrowheads="1"/>
          </p:cNvSpPr>
          <p:nvPr/>
        </p:nvSpPr>
        <p:spPr bwMode="auto">
          <a:xfrm>
            <a:off x="1691680" y="457508"/>
            <a:ext cx="7056784" cy="523220"/>
          </a:xfrm>
          <a:prstGeom prst="rect">
            <a:avLst/>
          </a:prstGeom>
          <a:noFill/>
          <a:ln w="9525">
            <a:noFill/>
            <a:miter lim="800000"/>
            <a:headEnd/>
            <a:tailEnd/>
          </a:ln>
        </p:spPr>
        <p:txBody>
          <a:bodyPr wrap="square">
            <a:spAutoFit/>
            <a:scene3d>
              <a:camera prst="orthographicFront"/>
              <a:lightRig rig="threePt" dir="t"/>
            </a:scene3d>
            <a:sp3d extrusionH="12700">
              <a:bevelT w="12700" h="12700" prst="angle"/>
            </a:sp3d>
          </a:bodyPr>
          <a:lstStyle/>
          <a:p>
            <a:pPr>
              <a:defRPr/>
            </a:pPr>
            <a:r>
              <a:rPr lang="en-US" altLang="ko-KR" sz="2800" b="1" spc="-200" dirty="0" smtClean="0">
                <a:solidFill>
                  <a:srgbClr val="0913E1"/>
                </a:solidFill>
                <a:latin typeface="Bookman Old Style" pitchFamily="18" charset="0"/>
                <a:ea typeface="HY견고딕" pitchFamily="18" charset="-127"/>
              </a:rPr>
              <a:t>THE FORCE OF SUBMISSION</a:t>
            </a:r>
            <a:endParaRPr lang="en-US" altLang="ko-KR" sz="2800" spc="-200" dirty="0">
              <a:solidFill>
                <a:srgbClr val="0913E1"/>
              </a:solidFill>
              <a:latin typeface="Bookman Old Style" pitchFamily="18" charset="0"/>
            </a:endParaRPr>
          </a:p>
        </p:txBody>
      </p:sp>
    </p:spTree>
    <p:extLst>
      <p:ext uri="{BB962C8B-B14F-4D97-AF65-F5344CB8AC3E}">
        <p14:creationId xmlns:p14="http://schemas.microsoft.com/office/powerpoint/2010/main" xmlns="" val="614295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50"/>
                                        <p:tgtEl>
                                          <p:spTgt spid="13"/>
                                        </p:tgtEl>
                                      </p:cBhvr>
                                    </p:animEffect>
                                  </p:childTnLst>
                                </p:cTn>
                              </p:par>
                            </p:childTnLst>
                          </p:cTn>
                        </p:par>
                        <p:par>
                          <p:cTn id="8" fill="hold">
                            <p:stCondLst>
                              <p:cond delay="250"/>
                            </p:stCondLst>
                            <p:childTnLst>
                              <p:par>
                                <p:cTn id="9" presetID="22" presetClass="entr" presetSubtype="8"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250"/>
                                        <p:tgtEl>
                                          <p:spTgt spid="15"/>
                                        </p:tgtEl>
                                      </p:cBhvr>
                                    </p:animEffect>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25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25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25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up)">
                                      <p:cBhvr>
                                        <p:cTn id="30"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b="1" dirty="0" smtClean="0"/>
              <a:t>CHAPTER 5: FORCE OF POWERFUL BIBLE READING</a:t>
            </a:r>
            <a:endParaRPr lang="en-GB" sz="2400" b="1" dirty="0"/>
          </a:p>
        </p:txBody>
      </p:sp>
      <p:sp>
        <p:nvSpPr>
          <p:cNvPr id="5" name="Content Placeholder 4"/>
          <p:cNvSpPr>
            <a:spLocks noGrp="1"/>
          </p:cNvSpPr>
          <p:nvPr>
            <p:ph idx="1"/>
          </p:nvPr>
        </p:nvSpPr>
        <p:spPr/>
        <p:txBody>
          <a:bodyPr>
            <a:normAutofit fontScale="92500"/>
          </a:bodyPr>
          <a:lstStyle/>
          <a:p>
            <a:r>
              <a:rPr lang="en-US" sz="2400" dirty="0" smtClean="0"/>
              <a:t>‘</a:t>
            </a:r>
            <a:r>
              <a:rPr lang="en-US" sz="2400" b="1" dirty="0" smtClean="0"/>
              <a:t>’When the world beats you down, open up your </a:t>
            </a:r>
            <a:r>
              <a:rPr lang="en-US" sz="2400" b="1" dirty="0" err="1" smtClean="0"/>
              <a:t>Bible’’-Lysa</a:t>
            </a:r>
            <a:r>
              <a:rPr lang="en-US" sz="2400" b="1" dirty="0" smtClean="0"/>
              <a:t> </a:t>
            </a:r>
            <a:r>
              <a:rPr lang="en-US" sz="2400" b="1" dirty="0" err="1" smtClean="0"/>
              <a:t>TerKeurst</a:t>
            </a:r>
            <a:endParaRPr lang="en-US" sz="2400" b="1" dirty="0" smtClean="0"/>
          </a:p>
          <a:p>
            <a:r>
              <a:rPr lang="en-US" sz="2400" b="1" dirty="0" smtClean="0"/>
              <a:t>Pastor </a:t>
            </a:r>
            <a:r>
              <a:rPr lang="en-US" sz="2400" b="1" dirty="0" err="1" smtClean="0"/>
              <a:t>Fransico</a:t>
            </a:r>
            <a:r>
              <a:rPr lang="en-US" sz="2400" b="1" dirty="0" smtClean="0"/>
              <a:t> </a:t>
            </a:r>
            <a:r>
              <a:rPr lang="en-US" sz="2400" b="1" dirty="0" err="1" smtClean="0"/>
              <a:t>Barajah</a:t>
            </a:r>
            <a:r>
              <a:rPr lang="en-US" sz="2400" b="1" dirty="0" smtClean="0"/>
              <a:t> ,39 from Mozambique died of hunger on his 25</a:t>
            </a:r>
            <a:r>
              <a:rPr lang="en-US" sz="2400" b="1" baseline="30000" dirty="0" smtClean="0"/>
              <a:t>th</a:t>
            </a:r>
            <a:r>
              <a:rPr lang="en-US" sz="2400" b="1" dirty="0" smtClean="0"/>
              <a:t> day while fasting for 40 days without food nor </a:t>
            </a:r>
            <a:r>
              <a:rPr lang="en-US" sz="2400" b="1" dirty="0" err="1" smtClean="0"/>
              <a:t>water.No</a:t>
            </a:r>
            <a:r>
              <a:rPr lang="en-US" sz="2400" b="1" dirty="0" smtClean="0"/>
              <a:t> bible Study, You can become weak</a:t>
            </a:r>
          </a:p>
          <a:p>
            <a:r>
              <a:rPr lang="en-US" sz="2400" b="1" dirty="0" smtClean="0"/>
              <a:t>You find God’s plan for you in the bible, Satan knows it.</a:t>
            </a:r>
          </a:p>
          <a:p>
            <a:r>
              <a:rPr lang="en-US" sz="2400" b="1" dirty="0" smtClean="0"/>
              <a:t>It brings healing, uplifts, empowers, illuminates our paths: It’s our manual,  Psalms 107:20</a:t>
            </a:r>
          </a:p>
          <a:p>
            <a:r>
              <a:rPr lang="en-US" sz="2400" b="1" i="1" dirty="0" smtClean="0"/>
              <a:t>‘’The Bible is the greatest of all </a:t>
            </a:r>
            <a:r>
              <a:rPr lang="en-US" sz="2400" b="1" i="1" dirty="0" err="1" smtClean="0"/>
              <a:t>books;to</a:t>
            </a:r>
            <a:r>
              <a:rPr lang="en-US" sz="2400" b="1" i="1" dirty="0" smtClean="0"/>
              <a:t> study it is the noblest of all </a:t>
            </a:r>
            <a:r>
              <a:rPr lang="en-US" sz="2400" b="1" i="1" dirty="0" err="1" smtClean="0"/>
              <a:t>pursuits;to</a:t>
            </a:r>
            <a:r>
              <a:rPr lang="en-US" sz="2400" b="1" i="1" dirty="0" smtClean="0"/>
              <a:t> understand it, the highest of all goals’’ Charles </a:t>
            </a:r>
            <a:r>
              <a:rPr lang="en-US" sz="2400" b="1" i="1" dirty="0" err="1" smtClean="0"/>
              <a:t>C.Ryrie</a:t>
            </a:r>
            <a:endParaRPr lang="en-US" sz="2400" b="1"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BENEFITS OF BIBLE STUDY</a:t>
            </a:r>
            <a:endParaRPr lang="en-GB" dirty="0"/>
          </a:p>
        </p:txBody>
      </p:sp>
      <p:sp>
        <p:nvSpPr>
          <p:cNvPr id="3" name="Content Placeholder 2"/>
          <p:cNvSpPr>
            <a:spLocks noGrp="1"/>
          </p:cNvSpPr>
          <p:nvPr>
            <p:ph idx="1"/>
          </p:nvPr>
        </p:nvSpPr>
        <p:spPr/>
        <p:txBody>
          <a:bodyPr>
            <a:normAutofit fontScale="92500" lnSpcReduction="20000"/>
          </a:bodyPr>
          <a:lstStyle/>
          <a:p>
            <a:r>
              <a:rPr lang="en-GB" sz="2800" b="1" dirty="0" smtClean="0">
                <a:solidFill>
                  <a:srgbClr val="00B050"/>
                </a:solidFill>
              </a:rPr>
              <a:t>Its serves as a guide , protects from temptation, Strengthening Faith, providing peace and joy, Equipping you for great work, changing you, quickening the mind, Freedom after knowing the truth(John 8:32)</a:t>
            </a:r>
            <a:endParaRPr lang="en-GB" sz="2800" dirty="0" smtClean="0"/>
          </a:p>
          <a:p>
            <a:pPr>
              <a:buNone/>
            </a:pPr>
            <a:endParaRPr lang="en-GB" sz="2800" dirty="0" smtClean="0"/>
          </a:p>
          <a:p>
            <a:pPr>
              <a:buNone/>
            </a:pPr>
            <a:r>
              <a:rPr lang="en-GB" sz="2800" dirty="0" smtClean="0"/>
              <a:t>Many great men who came up with special innovation and discoveries were devout Christians who based their finding on God and bible </a:t>
            </a:r>
            <a:r>
              <a:rPr lang="en-GB" sz="2800" dirty="0" err="1" smtClean="0"/>
              <a:t>eg</a:t>
            </a:r>
            <a:r>
              <a:rPr lang="en-GB" sz="2800" dirty="0" smtClean="0"/>
              <a:t>. Isaac </a:t>
            </a:r>
            <a:r>
              <a:rPr lang="en-GB" sz="2800" dirty="0" err="1" smtClean="0"/>
              <a:t>NewtonLaw</a:t>
            </a:r>
            <a:r>
              <a:rPr lang="en-GB" sz="2800" dirty="0" smtClean="0"/>
              <a:t> of </a:t>
            </a:r>
            <a:r>
              <a:rPr lang="en-GB" sz="2800" dirty="0" err="1" smtClean="0"/>
              <a:t>gravity,law</a:t>
            </a:r>
            <a:r>
              <a:rPr lang="en-GB" sz="2800" dirty="0" smtClean="0"/>
              <a:t> of motion, telescope, </a:t>
            </a:r>
            <a:r>
              <a:rPr lang="en-GB" sz="2800" dirty="0" err="1" smtClean="0"/>
              <a:t>calculus,Ernest</a:t>
            </a:r>
            <a:r>
              <a:rPr lang="en-GB" sz="2800" dirty="0" smtClean="0"/>
              <a:t> Walton ,</a:t>
            </a:r>
            <a:r>
              <a:rPr lang="en-GB" sz="2800" dirty="0" err="1" smtClean="0"/>
              <a:t>J.JThomson</a:t>
            </a:r>
            <a:endParaRPr lang="en-GB" sz="2800" dirty="0" smtClean="0"/>
          </a:p>
          <a:p>
            <a:r>
              <a:rPr lang="en-GB" sz="2800" b="1" dirty="0" smtClean="0">
                <a:solidFill>
                  <a:srgbClr val="00B050"/>
                </a:solidFill>
              </a:rPr>
              <a:t>‘’If you are ignorant of God’s word, you will always be ignorant of His will’’ –Billy Graham</a:t>
            </a:r>
            <a:endParaRPr lang="en-GB" sz="28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10"/>
          <p:cNvSpPr>
            <a:spLocks noChangeArrowheads="1"/>
          </p:cNvSpPr>
          <p:nvPr/>
        </p:nvSpPr>
        <p:spPr bwMode="auto">
          <a:xfrm>
            <a:off x="2714682" y="2781000"/>
            <a:ext cx="6033182" cy="648000"/>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pPr fontAlgn="auto">
              <a:spcBef>
                <a:spcPts val="0"/>
              </a:spcBef>
              <a:spcAft>
                <a:spcPts val="0"/>
              </a:spcAft>
              <a:defRPr/>
            </a:pPr>
            <a:r>
              <a:rPr lang="en-US" altLang="ko-KR" sz="2000" dirty="0" smtClean="0">
                <a:solidFill>
                  <a:srgbClr val="2602BE"/>
                </a:solidFill>
                <a:latin typeface="Bookman Old Style" pitchFamily="18" charset="0"/>
                <a:ea typeface="HY헤드라인M" pitchFamily="18" charset="-127"/>
                <a:cs typeface="Arial" pitchFamily="34" charset="0"/>
              </a:rPr>
              <a:t>○Pioneering spirit, Persistence in dreaming,</a:t>
            </a:r>
          </a:p>
          <a:p>
            <a:pPr fontAlgn="auto">
              <a:spcBef>
                <a:spcPts val="0"/>
              </a:spcBef>
              <a:spcAft>
                <a:spcPts val="0"/>
              </a:spcAft>
              <a:defRPr/>
            </a:pPr>
            <a:r>
              <a:rPr lang="en-US" altLang="ko-KR" sz="2000" dirty="0" smtClean="0">
                <a:solidFill>
                  <a:srgbClr val="2602BE"/>
                </a:solidFill>
                <a:latin typeface="Bookman Old Style" pitchFamily="18" charset="0"/>
                <a:ea typeface="HY헤드라인M" pitchFamily="18" charset="-127"/>
                <a:cs typeface="Arial" pitchFamily="34" charset="0"/>
              </a:rPr>
              <a:t>Personal responsibility</a:t>
            </a:r>
            <a:r>
              <a:rPr kumimoji="0" lang="en-US" sz="2000" b="1" dirty="0" smtClean="0">
                <a:solidFill>
                  <a:srgbClr val="2602BE"/>
                </a:solidFill>
                <a:latin typeface="Bookman Old Style" pitchFamily="18" charset="0"/>
                <a:ea typeface="HY헤드라인M" pitchFamily="18" charset="-127"/>
                <a:cs typeface="Arial" pitchFamily="34" charset="0"/>
              </a:rPr>
              <a:t> ,Positive Confession</a:t>
            </a:r>
            <a:endParaRPr kumimoji="0" lang="en-US" altLang="ko-KR" sz="2000" b="1" dirty="0">
              <a:solidFill>
                <a:srgbClr val="2602BE"/>
              </a:solidFill>
              <a:latin typeface="Bookman Old Style" pitchFamily="18" charset="0"/>
              <a:ea typeface="HY헤드라인M" pitchFamily="18" charset="-127"/>
              <a:cs typeface="Arial" pitchFamily="34" charset="0"/>
            </a:endParaRPr>
          </a:p>
        </p:txBody>
      </p:sp>
      <p:sp>
        <p:nvSpPr>
          <p:cNvPr id="6" name="AutoShape 10"/>
          <p:cNvSpPr>
            <a:spLocks noChangeArrowheads="1"/>
          </p:cNvSpPr>
          <p:nvPr/>
        </p:nvSpPr>
        <p:spPr bwMode="auto">
          <a:xfrm>
            <a:off x="356870" y="2774658"/>
            <a:ext cx="2175584" cy="648000"/>
          </a:xfrm>
          <a:prstGeom prst="roundRect">
            <a:avLst>
              <a:gd name="adj" fmla="val 5972"/>
            </a:avLst>
          </a:prstGeom>
          <a:solidFill>
            <a:schemeClr val="accent1">
              <a:lumMod val="40000"/>
              <a:lumOff val="60000"/>
            </a:schemeClr>
          </a:solidFill>
          <a:ln w="9525" algn="ctr">
            <a:noFill/>
            <a:round/>
            <a:headEnd/>
            <a:tailEnd/>
          </a:ln>
          <a:scene3d>
            <a:camera prst="orthographicFront"/>
            <a:lightRig rig="threePt" dir="t"/>
          </a:scene3d>
          <a:sp3d>
            <a:bevelT/>
          </a:sp3d>
        </p:spPr>
        <p:txBody>
          <a:bodyPr wrap="none" anchor="ctr"/>
          <a:lstStyle/>
          <a:p>
            <a:pPr algn="ctr">
              <a:defRPr/>
            </a:pPr>
            <a:r>
              <a:rPr lang="en-US" altLang="ko-KR" sz="2000" b="1" spc="-150" dirty="0" err="1" smtClean="0">
                <a:solidFill>
                  <a:srgbClr val="002060"/>
                </a:solidFill>
                <a:effectLst>
                  <a:outerShdw blurRad="50800" dist="38100" algn="l" rotWithShape="0">
                    <a:schemeClr val="bg1">
                      <a:alpha val="40000"/>
                    </a:schemeClr>
                  </a:outerShdw>
                </a:effectLst>
                <a:latin typeface="Bookman Old Style" pitchFamily="18" charset="0"/>
                <a:ea typeface="HY헤드라인M" pitchFamily="18" charset="-127"/>
                <a:cs typeface="Arial" pitchFamily="34" charset="0"/>
              </a:rPr>
              <a:t>Characteritics</a:t>
            </a:r>
            <a:r>
              <a:rPr lang="en-US" altLang="ko-KR" sz="2000" b="1" spc="-150" dirty="0" smtClean="0">
                <a:solidFill>
                  <a:srgbClr val="002060"/>
                </a:solidFill>
                <a:effectLst>
                  <a:outerShdw blurRad="50800" dist="38100" algn="l" rotWithShape="0">
                    <a:schemeClr val="bg1">
                      <a:alpha val="40000"/>
                    </a:schemeClr>
                  </a:outerShdw>
                </a:effectLst>
                <a:latin typeface="Bookman Old Style" pitchFamily="18" charset="0"/>
                <a:ea typeface="HY헤드라인M" pitchFamily="18" charset="-127"/>
                <a:cs typeface="Arial" pitchFamily="34" charset="0"/>
              </a:rPr>
              <a:t> </a:t>
            </a:r>
          </a:p>
          <a:p>
            <a:pPr algn="ctr">
              <a:defRPr/>
            </a:pPr>
            <a:r>
              <a:rPr lang="en-US" altLang="ko-KR" sz="2000" b="1" spc="-150" dirty="0" smtClean="0">
                <a:solidFill>
                  <a:srgbClr val="002060"/>
                </a:solidFill>
                <a:effectLst>
                  <a:outerShdw blurRad="50800" dist="38100" algn="l" rotWithShape="0">
                    <a:schemeClr val="bg1">
                      <a:alpha val="40000"/>
                    </a:schemeClr>
                  </a:outerShdw>
                </a:effectLst>
                <a:latin typeface="Bookman Old Style" pitchFamily="18" charset="0"/>
                <a:ea typeface="HY헤드라인M" pitchFamily="18" charset="-127"/>
                <a:cs typeface="Arial" pitchFamily="34" charset="0"/>
              </a:rPr>
              <a:t>of  men of FAITH</a:t>
            </a:r>
            <a:endParaRPr lang="ko-KR" altLang="en-US" sz="2000" b="1" spc="-150" dirty="0">
              <a:solidFill>
                <a:srgbClr val="002060"/>
              </a:solidFill>
              <a:effectLst>
                <a:outerShdw blurRad="50800" dist="38100" algn="l" rotWithShape="0">
                  <a:schemeClr val="bg1">
                    <a:alpha val="40000"/>
                  </a:schemeClr>
                </a:outerShdw>
              </a:effectLst>
              <a:latin typeface="Bookman Old Style" pitchFamily="18" charset="0"/>
              <a:ea typeface="HY헤드라인M" pitchFamily="18" charset="-127"/>
              <a:cs typeface="Arial" pitchFamily="34" charset="0"/>
            </a:endParaRPr>
          </a:p>
        </p:txBody>
      </p:sp>
      <p:sp>
        <p:nvSpPr>
          <p:cNvPr id="7" name="AutoShape 10"/>
          <p:cNvSpPr>
            <a:spLocks noChangeArrowheads="1"/>
          </p:cNvSpPr>
          <p:nvPr/>
        </p:nvSpPr>
        <p:spPr bwMode="auto">
          <a:xfrm>
            <a:off x="2714612" y="4221160"/>
            <a:ext cx="6033852" cy="850914"/>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pPr fontAlgn="auto">
              <a:spcBef>
                <a:spcPts val="0"/>
              </a:spcBef>
              <a:spcAft>
                <a:spcPts val="0"/>
              </a:spcAft>
              <a:defRPr/>
            </a:pPr>
            <a:r>
              <a:rPr lang="en-US" altLang="ko-KR" sz="2000" dirty="0" smtClean="0">
                <a:solidFill>
                  <a:srgbClr val="2602BE"/>
                </a:solidFill>
                <a:latin typeface="Bookman Old Style" pitchFamily="18" charset="0"/>
                <a:ea typeface="HY헤드라인M" pitchFamily="18" charset="-127"/>
                <a:cs typeface="Arial" pitchFamily="34" charset="0"/>
              </a:rPr>
              <a:t>○</a:t>
            </a:r>
            <a:r>
              <a:rPr lang="en-US" altLang="ko-KR" sz="2000" b="1" dirty="0" smtClean="0">
                <a:solidFill>
                  <a:srgbClr val="2602BE"/>
                </a:solidFill>
                <a:latin typeface="Bookman Old Style" pitchFamily="18" charset="0"/>
                <a:ea typeface="HY헤드라인M" pitchFamily="18" charset="-127"/>
                <a:cs typeface="Arial" pitchFamily="34" charset="0"/>
              </a:rPr>
              <a:t>Miracle Money in </a:t>
            </a:r>
            <a:r>
              <a:rPr lang="en-US" altLang="ko-KR" sz="2000" b="1" dirty="0" err="1" smtClean="0">
                <a:solidFill>
                  <a:srgbClr val="2602BE"/>
                </a:solidFill>
                <a:latin typeface="Bookman Old Style" pitchFamily="18" charset="0"/>
                <a:ea typeface="HY헤드라인M" pitchFamily="18" charset="-127"/>
                <a:cs typeface="Arial" pitchFamily="34" charset="0"/>
              </a:rPr>
              <a:t>bank,Lady</a:t>
            </a:r>
            <a:r>
              <a:rPr lang="en-US" altLang="ko-KR" sz="2000" b="1" dirty="0" smtClean="0">
                <a:solidFill>
                  <a:srgbClr val="2602BE"/>
                </a:solidFill>
                <a:latin typeface="Bookman Old Style" pitchFamily="18" charset="0"/>
                <a:ea typeface="HY헤드라인M" pitchFamily="18" charset="-127"/>
                <a:cs typeface="Arial" pitchFamily="34" charset="0"/>
              </a:rPr>
              <a:t> </a:t>
            </a:r>
            <a:r>
              <a:rPr lang="en-US" altLang="ko-KR" sz="2000" b="1" dirty="0" err="1" smtClean="0">
                <a:solidFill>
                  <a:srgbClr val="2602BE"/>
                </a:solidFill>
                <a:latin typeface="Bookman Old Style" pitchFamily="18" charset="0"/>
                <a:ea typeface="HY헤드라인M" pitchFamily="18" charset="-127"/>
                <a:cs typeface="Arial" pitchFamily="34" charset="0"/>
              </a:rPr>
              <a:t>concieves</a:t>
            </a:r>
            <a:endParaRPr lang="en-US" altLang="ko-KR" sz="2000" b="1" dirty="0" smtClean="0">
              <a:solidFill>
                <a:srgbClr val="2602BE"/>
              </a:solidFill>
              <a:latin typeface="Bookman Old Style" pitchFamily="18" charset="0"/>
              <a:ea typeface="HY헤드라인M" pitchFamily="18" charset="-127"/>
              <a:cs typeface="Arial" pitchFamily="34" charset="0"/>
            </a:endParaRPr>
          </a:p>
          <a:p>
            <a:pPr fontAlgn="auto">
              <a:spcBef>
                <a:spcPts val="0"/>
              </a:spcBef>
              <a:spcAft>
                <a:spcPts val="0"/>
              </a:spcAft>
              <a:defRPr/>
            </a:pPr>
            <a:r>
              <a:rPr lang="en-US" altLang="ko-KR" sz="2000" b="1" dirty="0" smtClean="0">
                <a:solidFill>
                  <a:srgbClr val="2602BE"/>
                </a:solidFill>
                <a:latin typeface="Bookman Old Style" pitchFamily="18" charset="0"/>
                <a:ea typeface="HY헤드라인M" pitchFamily="18" charset="-127"/>
                <a:cs typeface="Arial" pitchFamily="34" charset="0"/>
              </a:rPr>
              <a:t> after 8 </a:t>
            </a:r>
            <a:r>
              <a:rPr lang="en-US" altLang="ko-KR" sz="2000" b="1" dirty="0" err="1" smtClean="0">
                <a:solidFill>
                  <a:srgbClr val="2602BE"/>
                </a:solidFill>
                <a:latin typeface="Bookman Old Style" pitchFamily="18" charset="0"/>
                <a:ea typeface="HY헤드라인M" pitchFamily="18" charset="-127"/>
                <a:cs typeface="Arial" pitchFamily="34" charset="0"/>
              </a:rPr>
              <a:t>years,REVERSING</a:t>
            </a:r>
            <a:r>
              <a:rPr lang="en-US" altLang="ko-KR" sz="2000" b="1" dirty="0" smtClean="0">
                <a:solidFill>
                  <a:srgbClr val="2602BE"/>
                </a:solidFill>
                <a:latin typeface="Bookman Old Style" pitchFamily="18" charset="0"/>
                <a:ea typeface="HY헤드라인M" pitchFamily="18" charset="-127"/>
                <a:cs typeface="Arial" pitchFamily="34" charset="0"/>
              </a:rPr>
              <a:t> THE CURSE,</a:t>
            </a:r>
          </a:p>
          <a:p>
            <a:pPr fontAlgn="auto">
              <a:spcBef>
                <a:spcPts val="0"/>
              </a:spcBef>
              <a:spcAft>
                <a:spcPts val="0"/>
              </a:spcAft>
              <a:defRPr/>
            </a:pPr>
            <a:r>
              <a:rPr lang="en-US" altLang="ko-KR" sz="2000" b="1" dirty="0" smtClean="0">
                <a:solidFill>
                  <a:srgbClr val="2602BE"/>
                </a:solidFill>
                <a:latin typeface="Bookman Old Style" pitchFamily="18" charset="0"/>
                <a:ea typeface="HY헤드라인M" pitchFamily="18" charset="-127"/>
                <a:cs typeface="Arial" pitchFamily="34" charset="0"/>
              </a:rPr>
              <a:t>Building our church through confession</a:t>
            </a:r>
            <a:endParaRPr kumimoji="0" lang="en-US" altLang="ko-KR" sz="2000" b="1" dirty="0">
              <a:solidFill>
                <a:srgbClr val="2602BE"/>
              </a:solidFill>
              <a:latin typeface="Bookman Old Style" pitchFamily="18" charset="0"/>
              <a:ea typeface="HY헤드라인M" pitchFamily="18" charset="-127"/>
              <a:cs typeface="Arial" pitchFamily="34" charset="0"/>
            </a:endParaRPr>
          </a:p>
        </p:txBody>
      </p:sp>
      <p:sp>
        <p:nvSpPr>
          <p:cNvPr id="8" name="AutoShape 10"/>
          <p:cNvSpPr>
            <a:spLocks noChangeArrowheads="1"/>
          </p:cNvSpPr>
          <p:nvPr/>
        </p:nvSpPr>
        <p:spPr bwMode="auto">
          <a:xfrm>
            <a:off x="357158" y="4214818"/>
            <a:ext cx="2175342" cy="648000"/>
          </a:xfrm>
          <a:prstGeom prst="roundRect">
            <a:avLst>
              <a:gd name="adj" fmla="val 5972"/>
            </a:avLst>
          </a:prstGeom>
          <a:solidFill>
            <a:schemeClr val="accent1">
              <a:lumMod val="40000"/>
              <a:lumOff val="60000"/>
            </a:schemeClr>
          </a:solidFill>
          <a:ln w="9525" algn="ctr">
            <a:noFill/>
            <a:round/>
            <a:headEnd/>
            <a:tailEnd/>
          </a:ln>
          <a:scene3d>
            <a:camera prst="orthographicFront"/>
            <a:lightRig rig="threePt" dir="t"/>
          </a:scene3d>
          <a:sp3d>
            <a:bevelT/>
          </a:sp3d>
        </p:spPr>
        <p:txBody>
          <a:bodyPr wrap="none" anchor="ctr"/>
          <a:lstStyle/>
          <a:p>
            <a:pPr algn="ctr">
              <a:defRPr/>
            </a:pPr>
            <a:r>
              <a:rPr lang="en-US" altLang="ko-KR" sz="2000" b="1" spc="-150" dirty="0" smtClean="0">
                <a:solidFill>
                  <a:srgbClr val="002060"/>
                </a:solidFill>
                <a:effectLst>
                  <a:outerShdw blurRad="50800" dist="38100" algn="l" rotWithShape="0">
                    <a:schemeClr val="bg1">
                      <a:alpha val="40000"/>
                    </a:schemeClr>
                  </a:outerShdw>
                </a:effectLst>
                <a:latin typeface="Bookman Old Style" pitchFamily="18" charset="0"/>
                <a:ea typeface="HY헤드라인M" pitchFamily="18" charset="-127"/>
                <a:cs typeface="Arial" pitchFamily="34" charset="0"/>
              </a:rPr>
              <a:t>TESTIMONY</a:t>
            </a:r>
            <a:endParaRPr lang="ko-KR" altLang="en-US" sz="2000" b="1" spc="-150" dirty="0">
              <a:solidFill>
                <a:srgbClr val="002060"/>
              </a:solidFill>
              <a:effectLst>
                <a:outerShdw blurRad="50800" dist="38100" algn="l" rotWithShape="0">
                  <a:schemeClr val="bg1">
                    <a:alpha val="40000"/>
                  </a:schemeClr>
                </a:outerShdw>
              </a:effectLst>
              <a:latin typeface="Bookman Old Style" pitchFamily="18" charset="0"/>
              <a:ea typeface="HY헤드라인M" pitchFamily="18" charset="-127"/>
              <a:cs typeface="Arial" pitchFamily="34" charset="0"/>
            </a:endParaRPr>
          </a:p>
        </p:txBody>
      </p:sp>
      <p:sp>
        <p:nvSpPr>
          <p:cNvPr id="9" name="AutoShape 10"/>
          <p:cNvSpPr>
            <a:spLocks noChangeArrowheads="1"/>
          </p:cNvSpPr>
          <p:nvPr/>
        </p:nvSpPr>
        <p:spPr bwMode="auto">
          <a:xfrm>
            <a:off x="2714682" y="5733328"/>
            <a:ext cx="6033182" cy="648000"/>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pPr fontAlgn="auto">
              <a:spcBef>
                <a:spcPts val="0"/>
              </a:spcBef>
              <a:spcAft>
                <a:spcPts val="0"/>
              </a:spcAft>
              <a:defRPr/>
            </a:pPr>
            <a:r>
              <a:rPr lang="en-US" altLang="ko-KR" sz="2000" b="1" dirty="0" smtClean="0">
                <a:solidFill>
                  <a:srgbClr val="2602BE"/>
                </a:solidFill>
                <a:latin typeface="Bookman Old Style" pitchFamily="18" charset="0"/>
                <a:ea typeface="HY헤드라인M" pitchFamily="18" charset="-127"/>
                <a:cs typeface="Arial" pitchFamily="34" charset="0"/>
              </a:rPr>
              <a:t>Gods word-Roman10:17, </a:t>
            </a:r>
          </a:p>
          <a:p>
            <a:pPr fontAlgn="auto">
              <a:spcBef>
                <a:spcPts val="0"/>
              </a:spcBef>
              <a:spcAft>
                <a:spcPts val="0"/>
              </a:spcAft>
              <a:defRPr/>
            </a:pPr>
            <a:r>
              <a:rPr lang="en-US" altLang="ko-KR" sz="2000" b="1" dirty="0" smtClean="0">
                <a:solidFill>
                  <a:srgbClr val="2602BE"/>
                </a:solidFill>
                <a:latin typeface="Bookman Old Style" pitchFamily="18" charset="0"/>
                <a:ea typeface="HY헤드라인M" pitchFamily="18" charset="-127"/>
                <a:cs typeface="Arial" pitchFamily="34" charset="0"/>
              </a:rPr>
              <a:t>Fellowship-Heb 10:25,Associations</a:t>
            </a:r>
            <a:endParaRPr kumimoji="0" lang="en-US" altLang="ko-KR" sz="2000" b="1" dirty="0">
              <a:solidFill>
                <a:srgbClr val="2602BE"/>
              </a:solidFill>
              <a:latin typeface="Bookman Old Style" pitchFamily="18" charset="0"/>
              <a:ea typeface="HY헤드라인M" pitchFamily="18" charset="-127"/>
              <a:cs typeface="Arial" pitchFamily="34" charset="0"/>
            </a:endParaRPr>
          </a:p>
        </p:txBody>
      </p:sp>
      <p:sp>
        <p:nvSpPr>
          <p:cNvPr id="10" name="AutoShape 10"/>
          <p:cNvSpPr>
            <a:spLocks noChangeArrowheads="1"/>
          </p:cNvSpPr>
          <p:nvPr/>
        </p:nvSpPr>
        <p:spPr bwMode="auto">
          <a:xfrm>
            <a:off x="356870" y="5726986"/>
            <a:ext cx="2175342" cy="648000"/>
          </a:xfrm>
          <a:prstGeom prst="roundRect">
            <a:avLst>
              <a:gd name="adj" fmla="val 5972"/>
            </a:avLst>
          </a:prstGeom>
          <a:solidFill>
            <a:schemeClr val="accent1">
              <a:lumMod val="40000"/>
              <a:lumOff val="60000"/>
            </a:schemeClr>
          </a:solidFill>
          <a:ln w="9525" algn="ctr">
            <a:noFill/>
            <a:round/>
            <a:headEnd/>
            <a:tailEnd/>
          </a:ln>
          <a:scene3d>
            <a:camera prst="orthographicFront"/>
            <a:lightRig rig="threePt" dir="t"/>
          </a:scene3d>
          <a:sp3d>
            <a:bevelT/>
          </a:sp3d>
        </p:spPr>
        <p:txBody>
          <a:bodyPr wrap="none" anchor="ctr"/>
          <a:lstStyle/>
          <a:p>
            <a:pPr algn="ctr">
              <a:defRPr/>
            </a:pPr>
            <a:r>
              <a:rPr lang="en-US" altLang="ko-KR" sz="2000" b="1" spc="-150" dirty="0" smtClean="0">
                <a:solidFill>
                  <a:srgbClr val="002060"/>
                </a:solidFill>
                <a:effectLst>
                  <a:outerShdw blurRad="50800" dist="38100" algn="l" rotWithShape="0">
                    <a:schemeClr val="bg1">
                      <a:alpha val="40000"/>
                    </a:schemeClr>
                  </a:outerShdw>
                </a:effectLst>
                <a:latin typeface="Bookman Old Style" pitchFamily="18" charset="0"/>
                <a:ea typeface="HY헤드라인M" pitchFamily="18" charset="-127"/>
                <a:cs typeface="Arial" pitchFamily="34" charset="0"/>
              </a:rPr>
              <a:t>GROWING  FAITH</a:t>
            </a:r>
            <a:endParaRPr lang="ko-KR" altLang="en-US" sz="2000" b="1" spc="-150" dirty="0">
              <a:solidFill>
                <a:srgbClr val="002060"/>
              </a:solidFill>
              <a:effectLst>
                <a:outerShdw blurRad="50800" dist="38100" algn="l" rotWithShape="0">
                  <a:schemeClr val="bg1">
                    <a:alpha val="40000"/>
                  </a:schemeClr>
                </a:outerShdw>
              </a:effectLst>
              <a:latin typeface="Bookman Old Style" pitchFamily="18" charset="0"/>
              <a:ea typeface="HY헤드라인M" pitchFamily="18" charset="-127"/>
              <a:cs typeface="Arial" pitchFamily="34" charset="0"/>
            </a:endParaRPr>
          </a:p>
        </p:txBody>
      </p:sp>
      <p:sp>
        <p:nvSpPr>
          <p:cNvPr id="13" name="AutoShape 10"/>
          <p:cNvSpPr>
            <a:spLocks noChangeArrowheads="1"/>
          </p:cNvSpPr>
          <p:nvPr/>
        </p:nvSpPr>
        <p:spPr bwMode="auto">
          <a:xfrm>
            <a:off x="395536" y="1276740"/>
            <a:ext cx="8352928" cy="1152128"/>
          </a:xfrm>
          <a:prstGeom prst="roundRect">
            <a:avLst>
              <a:gd name="adj" fmla="val 5972"/>
            </a:avLst>
          </a:prstGeom>
          <a:solidFill>
            <a:schemeClr val="accent1">
              <a:lumMod val="40000"/>
              <a:lumOff val="60000"/>
            </a:schemeClr>
          </a:solidFill>
          <a:ln w="9525" algn="ctr">
            <a:noFill/>
            <a:round/>
            <a:headEnd/>
            <a:tailEnd/>
          </a:ln>
          <a:scene3d>
            <a:camera prst="orthographicFront"/>
            <a:lightRig rig="threePt" dir="t"/>
          </a:scene3d>
          <a:sp3d>
            <a:bevelT/>
          </a:sp3d>
        </p:spPr>
        <p:txBody>
          <a:bodyPr wrap="none" anchor="ctr"/>
          <a:lstStyle/>
          <a:p>
            <a:pPr marL="457200" indent="-457200" fontAlgn="auto">
              <a:lnSpc>
                <a:spcPct val="150000"/>
              </a:lnSpc>
              <a:spcBef>
                <a:spcPts val="0"/>
              </a:spcBef>
              <a:spcAft>
                <a:spcPts val="0"/>
              </a:spcAft>
              <a:defRPr/>
            </a:pPr>
            <a:r>
              <a:rPr lang="en-US" altLang="ko-KR" sz="2000" b="1" dirty="0" smtClean="0">
                <a:solidFill>
                  <a:srgbClr val="002060"/>
                </a:solidFill>
                <a:latin typeface="Bookman Old Style" pitchFamily="18" charset="0"/>
                <a:ea typeface="HY헤드라인M" pitchFamily="18" charset="-127"/>
                <a:cs typeface="Arial" pitchFamily="34" charset="0"/>
              </a:rPr>
              <a:t>What is Faith?</a:t>
            </a:r>
            <a:endParaRPr lang="en-US" altLang="ko-KR" sz="2000" b="1" dirty="0">
              <a:solidFill>
                <a:srgbClr val="2602BE"/>
              </a:solidFill>
              <a:latin typeface="Bookman Old Style" pitchFamily="18" charset="0"/>
              <a:ea typeface="HY헤드라인M" pitchFamily="18" charset="-127"/>
              <a:cs typeface="Arial" pitchFamily="34" charset="0"/>
            </a:endParaRPr>
          </a:p>
          <a:p>
            <a:pPr marL="457200" indent="-457200" fontAlgn="auto">
              <a:lnSpc>
                <a:spcPct val="150000"/>
              </a:lnSpc>
              <a:spcBef>
                <a:spcPts val="0"/>
              </a:spcBef>
              <a:spcAft>
                <a:spcPts val="0"/>
              </a:spcAft>
              <a:defRPr/>
            </a:pPr>
            <a:r>
              <a:rPr lang="en-US" altLang="ko-KR" sz="2000" b="1" dirty="0" smtClean="0">
                <a:solidFill>
                  <a:srgbClr val="002060"/>
                </a:solidFill>
                <a:latin typeface="Bookman Old Style" pitchFamily="18" charset="0"/>
                <a:ea typeface="HY헤드라인M" pitchFamily="18" charset="-127"/>
                <a:cs typeface="Arial" pitchFamily="34" charset="0"/>
              </a:rPr>
              <a:t>Faith is defined as the substance of things hoped for, </a:t>
            </a:r>
          </a:p>
          <a:p>
            <a:pPr marL="457200" indent="-457200" fontAlgn="auto">
              <a:lnSpc>
                <a:spcPct val="150000"/>
              </a:lnSpc>
              <a:spcBef>
                <a:spcPts val="0"/>
              </a:spcBef>
              <a:spcAft>
                <a:spcPts val="0"/>
              </a:spcAft>
              <a:defRPr/>
            </a:pPr>
            <a:r>
              <a:rPr lang="en-US" altLang="ko-KR" sz="2000" b="1" dirty="0" smtClean="0">
                <a:solidFill>
                  <a:srgbClr val="002060"/>
                </a:solidFill>
                <a:latin typeface="Bookman Old Style" pitchFamily="18" charset="0"/>
                <a:ea typeface="HY헤드라인M" pitchFamily="18" charset="-127"/>
                <a:cs typeface="Arial" pitchFamily="34" charset="0"/>
              </a:rPr>
              <a:t>the evidence of things not seen Heb 11:1</a:t>
            </a:r>
            <a:endParaRPr lang="en-US" altLang="ko-KR" sz="2000" b="1" dirty="0">
              <a:solidFill>
                <a:srgbClr val="2602BE"/>
              </a:solidFill>
              <a:latin typeface="Bookman Old Style" pitchFamily="18" charset="0"/>
              <a:ea typeface="HY헤드라인M" pitchFamily="18" charset="-127"/>
              <a:cs typeface="Arial" pitchFamily="34" charset="0"/>
            </a:endParaRPr>
          </a:p>
        </p:txBody>
      </p:sp>
      <p:sp>
        <p:nvSpPr>
          <p:cNvPr id="19" name="AutoShape 23"/>
          <p:cNvSpPr>
            <a:spLocks noChangeArrowheads="1"/>
          </p:cNvSpPr>
          <p:nvPr/>
        </p:nvSpPr>
        <p:spPr bwMode="auto">
          <a:xfrm>
            <a:off x="891229" y="3573016"/>
            <a:ext cx="1368425" cy="431800"/>
          </a:xfrm>
          <a:prstGeom prst="downArrow">
            <a:avLst>
              <a:gd name="adj1" fmla="val 49880"/>
              <a:gd name="adj2" fmla="val 57894"/>
            </a:avLst>
          </a:prstGeom>
          <a:solidFill>
            <a:srgbClr val="003366"/>
          </a:solidFill>
          <a:ln w="76200" algn="ctr">
            <a:noFill/>
            <a:miter lim="800000"/>
            <a:headEnd/>
            <a:tailEnd type="none" w="lg" len="sm"/>
          </a:ln>
        </p:spPr>
        <p:txBody>
          <a:bodyPr wrap="none" anchor="ctr"/>
          <a:lstStyle/>
          <a:p>
            <a:endParaRPr lang="ko-KR" altLang="en-US"/>
          </a:p>
        </p:txBody>
      </p:sp>
      <p:sp>
        <p:nvSpPr>
          <p:cNvPr id="20" name="AutoShape 23"/>
          <p:cNvSpPr>
            <a:spLocks noChangeArrowheads="1"/>
          </p:cNvSpPr>
          <p:nvPr/>
        </p:nvSpPr>
        <p:spPr bwMode="auto">
          <a:xfrm>
            <a:off x="827584" y="5085432"/>
            <a:ext cx="1368425" cy="431800"/>
          </a:xfrm>
          <a:prstGeom prst="downArrow">
            <a:avLst>
              <a:gd name="adj1" fmla="val 49880"/>
              <a:gd name="adj2" fmla="val 57894"/>
            </a:avLst>
          </a:prstGeom>
          <a:solidFill>
            <a:srgbClr val="003366"/>
          </a:solidFill>
          <a:ln w="76200" algn="ctr">
            <a:noFill/>
            <a:miter lim="800000"/>
            <a:headEnd/>
            <a:tailEnd type="none" w="lg" len="sm"/>
          </a:ln>
        </p:spPr>
        <p:txBody>
          <a:bodyPr wrap="none" anchor="ctr"/>
          <a:lstStyle/>
          <a:p>
            <a:endParaRPr lang="ko-KR" altLang="en-US"/>
          </a:p>
        </p:txBody>
      </p:sp>
      <p:sp>
        <p:nvSpPr>
          <p:cNvPr id="22" name="Text Box 2"/>
          <p:cNvSpPr txBox="1">
            <a:spLocks noChangeArrowheads="1"/>
          </p:cNvSpPr>
          <p:nvPr/>
        </p:nvSpPr>
        <p:spPr bwMode="auto">
          <a:xfrm>
            <a:off x="357158" y="457508"/>
            <a:ext cx="8391306" cy="830997"/>
          </a:xfrm>
          <a:prstGeom prst="rect">
            <a:avLst/>
          </a:prstGeom>
          <a:noFill/>
          <a:ln w="9525">
            <a:noFill/>
            <a:miter lim="800000"/>
            <a:headEnd/>
            <a:tailEnd/>
          </a:ln>
        </p:spPr>
        <p:txBody>
          <a:bodyPr wrap="square">
            <a:spAutoFit/>
            <a:scene3d>
              <a:camera prst="orthographicFront"/>
              <a:lightRig rig="threePt" dir="t"/>
            </a:scene3d>
            <a:sp3d extrusionH="12700">
              <a:bevelT w="12700" h="12700" prst="angle"/>
            </a:sp3d>
          </a:bodyPr>
          <a:lstStyle/>
          <a:p>
            <a:pPr fontAlgn="auto">
              <a:spcBef>
                <a:spcPts val="0"/>
              </a:spcBef>
              <a:spcAft>
                <a:spcPts val="0"/>
              </a:spcAft>
              <a:defRPr/>
            </a:pPr>
            <a:r>
              <a:rPr lang="en-US" altLang="ko-KR" sz="2400" b="1" spc="-150" dirty="0" smtClean="0">
                <a:solidFill>
                  <a:srgbClr val="0913E1"/>
                </a:solidFill>
                <a:latin typeface="Bookman Old Style" pitchFamily="18" charset="0"/>
                <a:ea typeface="HY헤드라인M" pitchFamily="18" charset="-127"/>
              </a:rPr>
              <a:t>CHAPTER 6: THE FORCE OF FAITH, EMPOWERING LIVES</a:t>
            </a:r>
            <a:endParaRPr lang="en-US" altLang="ko-KR" sz="2400" spc="-150" dirty="0">
              <a:solidFill>
                <a:srgbClr val="0913E1"/>
              </a:solidFill>
              <a:latin typeface="Bookman Old Style" pitchFamily="18" charset="0"/>
            </a:endParaRPr>
          </a:p>
        </p:txBody>
      </p:sp>
    </p:spTree>
    <p:extLst>
      <p:ext uri="{BB962C8B-B14F-4D97-AF65-F5344CB8AC3E}">
        <p14:creationId xmlns:p14="http://schemas.microsoft.com/office/powerpoint/2010/main" xmlns="" val="1732708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25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250"/>
                                        <p:tgtEl>
                                          <p:spTgt spid="6"/>
                                        </p:tgtEl>
                                      </p:cBhvr>
                                    </p:animEffect>
                                  </p:childTnLst>
                                </p:cTn>
                              </p:par>
                            </p:childTnLst>
                          </p:cTn>
                        </p:par>
                        <p:par>
                          <p:cTn id="13" fill="hold">
                            <p:stCondLst>
                              <p:cond delay="250"/>
                            </p:stCondLst>
                            <p:childTnLst>
                              <p:par>
                                <p:cTn id="14" presetID="22" presetClass="entr" presetSubtype="1"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25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up)">
                                      <p:cBhvr>
                                        <p:cTn id="21" dur="250"/>
                                        <p:tgtEl>
                                          <p:spTgt spid="19"/>
                                        </p:tgtEl>
                                      </p:cBhvr>
                                    </p:animEffect>
                                  </p:childTnLst>
                                </p:cTn>
                              </p:par>
                            </p:childTnLst>
                          </p:cTn>
                        </p:par>
                        <p:par>
                          <p:cTn id="22" fill="hold">
                            <p:stCondLst>
                              <p:cond delay="250"/>
                            </p:stCondLst>
                            <p:childTnLst>
                              <p:par>
                                <p:cTn id="23" presetID="22" presetClass="entr" presetSubtype="8"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250"/>
                                        <p:tgtEl>
                                          <p:spTgt spid="8"/>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25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up)">
                                      <p:cBhvr>
                                        <p:cTn id="34" dur="250"/>
                                        <p:tgtEl>
                                          <p:spTgt spid="20"/>
                                        </p:tgtEl>
                                      </p:cBhvr>
                                    </p:animEffect>
                                  </p:childTnLst>
                                </p:cTn>
                              </p:par>
                            </p:childTnLst>
                          </p:cTn>
                        </p:par>
                        <p:par>
                          <p:cTn id="35" fill="hold">
                            <p:stCondLst>
                              <p:cond delay="250"/>
                            </p:stCondLst>
                            <p:childTnLst>
                              <p:par>
                                <p:cTn id="36" presetID="22" presetClass="entr" presetSubtype="8" fill="hold"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left)">
                                      <p:cBhvr>
                                        <p:cTn id="38" dur="250"/>
                                        <p:tgtEl>
                                          <p:spTgt spid="10"/>
                                        </p:tgtEl>
                                      </p:cBhvr>
                                    </p:animEffect>
                                  </p:childTnLst>
                                </p:cTn>
                              </p:par>
                            </p:childTnLst>
                          </p:cTn>
                        </p:par>
                        <p:par>
                          <p:cTn id="39" fill="hold">
                            <p:stCondLst>
                              <p:cond delay="500"/>
                            </p:stCondLst>
                            <p:childTnLst>
                              <p:par>
                                <p:cTn id="40" presetID="22" presetClass="entr" presetSubtype="1"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up)">
                                      <p:cBhvr>
                                        <p:cTn id="42"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40287" y="2132856"/>
            <a:ext cx="6290881" cy="1846659"/>
          </a:xfrm>
          <a:prstGeom prst="rect">
            <a:avLst/>
          </a:prstGeom>
          <a:noFill/>
          <a:effectLst>
            <a:glow rad="63500">
              <a:schemeClr val="accent1">
                <a:satMod val="175000"/>
                <a:alpha val="40000"/>
              </a:schemeClr>
            </a:glow>
          </a:effectLst>
        </p:spPr>
        <p:txBody>
          <a:bodyPr wrap="square" rtlCol="0">
            <a:spAutoFit/>
          </a:bodyPr>
          <a:lstStyle/>
          <a:p>
            <a:pPr algn="ctr"/>
            <a:r>
              <a:rPr lang="en-US" altLang="ko-KR" sz="4800" b="1" dirty="0" smtClean="0">
                <a:solidFill>
                  <a:srgbClr val="0913E1"/>
                </a:solidFill>
                <a:effectLst>
                  <a:glow rad="101600">
                    <a:schemeClr val="accent5">
                      <a:lumMod val="40000"/>
                      <a:lumOff val="60000"/>
                    </a:schemeClr>
                  </a:glow>
                  <a:outerShdw blurRad="38100" dist="38100" dir="2700000" algn="tl">
                    <a:srgbClr val="000000">
                      <a:alpha val="43137"/>
                    </a:srgbClr>
                  </a:outerShdw>
                </a:effectLst>
                <a:latin typeface="휴먼둥근헤드라인" panose="02030504000101010101" pitchFamily="18" charset="-127"/>
                <a:ea typeface="휴먼둥근헤드라인" panose="02030504000101010101" pitchFamily="18" charset="-127"/>
                <a:cs typeface="Arial" pitchFamily="34" charset="0"/>
              </a:rPr>
              <a:t>ABOUT THE AUTHOR</a:t>
            </a:r>
            <a:endParaRPr lang="en-US" altLang="ko-KR" sz="4800" dirty="0" smtClean="0">
              <a:solidFill>
                <a:srgbClr val="0913E1"/>
              </a:solidFill>
              <a:effectLst>
                <a:glow rad="101600">
                  <a:schemeClr val="accent5">
                    <a:lumMod val="40000"/>
                    <a:lumOff val="60000"/>
                  </a:schemeClr>
                </a:glow>
                <a:outerShdw blurRad="38100" dist="38100" dir="2700000" algn="tl">
                  <a:srgbClr val="000000">
                    <a:alpha val="43137"/>
                  </a:srgbClr>
                </a:outerShdw>
              </a:effectLst>
              <a:latin typeface="휴먼둥근헤드라인" panose="02030504000101010101" pitchFamily="18" charset="-127"/>
              <a:ea typeface="휴먼둥근헤드라인" panose="02030504000101010101" pitchFamily="18" charset="-127"/>
            </a:endParaRPr>
          </a:p>
          <a:p>
            <a:pPr algn="ctr"/>
            <a:endParaRPr lang="en-US" altLang="ko-KR" dirty="0">
              <a:solidFill>
                <a:srgbClr val="0913E1"/>
              </a:solidFill>
              <a:latin typeface="휴먼둥근헤드라인" pitchFamily="18" charset="-127"/>
              <a:ea typeface="휴먼둥근헤드라인" pitchFamily="18" charset="-127"/>
            </a:endParaRPr>
          </a:p>
        </p:txBody>
      </p:sp>
    </p:spTree>
    <p:extLst>
      <p:ext uri="{BB962C8B-B14F-4D97-AF65-F5344CB8AC3E}">
        <p14:creationId xmlns:p14="http://schemas.microsoft.com/office/powerpoint/2010/main" xmlns="" val="5649106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그룹 6"/>
          <p:cNvGrpSpPr/>
          <p:nvPr/>
        </p:nvGrpSpPr>
        <p:grpSpPr>
          <a:xfrm>
            <a:off x="1337355" y="1672060"/>
            <a:ext cx="6696744" cy="3341115"/>
            <a:chOff x="1115616" y="1586419"/>
            <a:chExt cx="7128792" cy="2952328"/>
          </a:xfrm>
        </p:grpSpPr>
        <p:sp>
          <p:nvSpPr>
            <p:cNvPr id="4" name="모서리가 둥근 직사각형 3"/>
            <p:cNvSpPr/>
            <p:nvPr/>
          </p:nvSpPr>
          <p:spPr bwMode="auto">
            <a:xfrm>
              <a:off x="1115616" y="1586419"/>
              <a:ext cx="7128792" cy="2952328"/>
            </a:xfrm>
            <a:prstGeom prst="roundRect">
              <a:avLst/>
            </a:prstGeom>
            <a:solidFill>
              <a:srgbClr val="7BFD23">
                <a:alpha val="50000"/>
              </a:srgbClr>
            </a:solidFill>
            <a:ln>
              <a:solidFill>
                <a:srgbClr val="00A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b="1" spc="-300" dirty="0" smtClean="0">
                <a:solidFill>
                  <a:srgbClr val="0913E1"/>
                </a:solidFill>
                <a:effectLst>
                  <a:outerShdw blurRad="38100" dist="38100" dir="2700000" algn="tl">
                    <a:srgbClr val="000000">
                      <a:alpha val="43137"/>
                    </a:srgbClr>
                  </a:outerShdw>
                </a:effectLst>
                <a:latin typeface="Bookman Old Style" pitchFamily="18" charset="0"/>
                <a:ea typeface="HY헤드라인M" pitchFamily="18" charset="-127"/>
              </a:endParaRPr>
            </a:p>
          </p:txBody>
        </p:sp>
        <p:sp>
          <p:nvSpPr>
            <p:cNvPr id="6" name="TextBox 5"/>
            <p:cNvSpPr txBox="1"/>
            <p:nvPr/>
          </p:nvSpPr>
          <p:spPr>
            <a:xfrm>
              <a:off x="1331640" y="2242977"/>
              <a:ext cx="6696744" cy="2039717"/>
            </a:xfrm>
            <a:prstGeom prst="rect">
              <a:avLst/>
            </a:prstGeom>
            <a:noFill/>
            <a:effectLst>
              <a:glow rad="63500">
                <a:schemeClr val="accent1">
                  <a:satMod val="175000"/>
                  <a:alpha val="40000"/>
                </a:schemeClr>
              </a:glow>
            </a:effectLst>
          </p:spPr>
          <p:txBody>
            <a:bodyPr wrap="square" rtlCol="0">
              <a:spAutoFit/>
            </a:bodyPr>
            <a:lstStyle/>
            <a:p>
              <a:pPr algn="ctr"/>
              <a:r>
                <a:rPr lang="en-US" altLang="ko-KR" sz="2400" dirty="0" smtClean="0">
                  <a:solidFill>
                    <a:srgbClr val="0913E1"/>
                  </a:solidFill>
                  <a:effectLst>
                    <a:glow rad="101600">
                      <a:schemeClr val="accent5">
                        <a:lumMod val="40000"/>
                        <a:lumOff val="60000"/>
                      </a:schemeClr>
                    </a:glow>
                    <a:outerShdw blurRad="38100" dist="38100" dir="2700000" algn="tl">
                      <a:srgbClr val="000000">
                        <a:alpha val="43137"/>
                      </a:srgbClr>
                    </a:outerShdw>
                  </a:effectLst>
                  <a:latin typeface="휴먼둥근헤드라인" pitchFamily="18" charset="-127"/>
                  <a:ea typeface="휴먼둥근헤드라인" pitchFamily="18" charset="-127"/>
                </a:rPr>
                <a:t>4 IMMEDIATE ENEMIES OF FAITH</a:t>
              </a:r>
            </a:p>
            <a:p>
              <a:pPr algn="ctr"/>
              <a:endParaRPr lang="en-US" altLang="ko-KR" sz="2400" dirty="0" smtClean="0">
                <a:solidFill>
                  <a:srgbClr val="0913E1"/>
                </a:solidFill>
                <a:effectLst>
                  <a:glow rad="101600">
                    <a:schemeClr val="accent5">
                      <a:lumMod val="40000"/>
                      <a:lumOff val="60000"/>
                    </a:schemeClr>
                  </a:glow>
                  <a:outerShdw blurRad="38100" dist="38100" dir="2700000" algn="tl">
                    <a:srgbClr val="000000">
                      <a:alpha val="43137"/>
                    </a:srgbClr>
                  </a:outerShdw>
                </a:effectLst>
                <a:latin typeface="휴먼둥근헤드라인" pitchFamily="18" charset="-127"/>
                <a:ea typeface="휴먼둥근헤드라인" pitchFamily="18" charset="-127"/>
              </a:endParaRPr>
            </a:p>
            <a:p>
              <a:pPr marL="514350" indent="-514350" algn="ctr">
                <a:buAutoNum type="arabicPeriod"/>
              </a:pPr>
              <a:r>
                <a:rPr lang="en-US" altLang="ko-KR" sz="2400" dirty="0" smtClean="0">
                  <a:solidFill>
                    <a:srgbClr val="0913E1"/>
                  </a:solidFill>
                  <a:effectLst>
                    <a:glow rad="101600">
                      <a:schemeClr val="accent5">
                        <a:lumMod val="40000"/>
                        <a:lumOff val="60000"/>
                      </a:schemeClr>
                    </a:glow>
                    <a:outerShdw blurRad="38100" dist="38100" dir="2700000" algn="tl">
                      <a:srgbClr val="000000">
                        <a:alpha val="43137"/>
                      </a:srgbClr>
                    </a:outerShdw>
                  </a:effectLst>
                  <a:latin typeface="휴먼둥근헤드라인" pitchFamily="18" charset="-127"/>
                  <a:ea typeface="휴먼둥근헤드라인" pitchFamily="18" charset="-127"/>
                </a:rPr>
                <a:t>Worry </a:t>
              </a:r>
            </a:p>
            <a:p>
              <a:pPr marL="514350" indent="-514350" algn="ctr">
                <a:buAutoNum type="arabicPeriod"/>
              </a:pPr>
              <a:r>
                <a:rPr lang="en-US" altLang="ko-KR" sz="2400" dirty="0" smtClean="0">
                  <a:solidFill>
                    <a:srgbClr val="0913E1"/>
                  </a:solidFill>
                  <a:effectLst>
                    <a:glow rad="101600">
                      <a:schemeClr val="accent5">
                        <a:lumMod val="40000"/>
                        <a:lumOff val="60000"/>
                      </a:schemeClr>
                    </a:glow>
                    <a:outerShdw blurRad="38100" dist="38100" dir="2700000" algn="tl">
                      <a:srgbClr val="000000">
                        <a:alpha val="43137"/>
                      </a:srgbClr>
                    </a:outerShdw>
                  </a:effectLst>
                  <a:latin typeface="휴먼둥근헤드라인" pitchFamily="18" charset="-127"/>
                  <a:ea typeface="휴먼둥근헤드라인" pitchFamily="18" charset="-127"/>
                </a:rPr>
                <a:t>Fear</a:t>
              </a:r>
            </a:p>
            <a:p>
              <a:pPr marL="514350" indent="-514350" algn="ctr">
                <a:buAutoNum type="arabicPeriod"/>
              </a:pPr>
              <a:r>
                <a:rPr lang="en-US" altLang="ko-KR" sz="2400" dirty="0" smtClean="0">
                  <a:solidFill>
                    <a:srgbClr val="0913E1"/>
                  </a:solidFill>
                  <a:effectLst>
                    <a:glow rad="101600">
                      <a:schemeClr val="accent5">
                        <a:lumMod val="40000"/>
                        <a:lumOff val="60000"/>
                      </a:schemeClr>
                    </a:glow>
                    <a:outerShdw blurRad="38100" dist="38100" dir="2700000" algn="tl">
                      <a:srgbClr val="000000">
                        <a:alpha val="43137"/>
                      </a:srgbClr>
                    </a:outerShdw>
                  </a:effectLst>
                  <a:latin typeface="휴먼둥근헤드라인" pitchFamily="18" charset="-127"/>
                  <a:ea typeface="휴먼둥근헤드라인" pitchFamily="18" charset="-127"/>
                </a:rPr>
                <a:t>Doubt</a:t>
              </a:r>
            </a:p>
            <a:p>
              <a:pPr marL="514350" indent="-514350" algn="ctr">
                <a:buAutoNum type="arabicPeriod"/>
              </a:pPr>
              <a:r>
                <a:rPr lang="en-US" altLang="ko-KR" sz="2400" dirty="0" smtClean="0">
                  <a:solidFill>
                    <a:srgbClr val="0913E1"/>
                  </a:solidFill>
                  <a:effectLst>
                    <a:glow rad="101600">
                      <a:schemeClr val="accent5">
                        <a:lumMod val="40000"/>
                        <a:lumOff val="60000"/>
                      </a:schemeClr>
                    </a:glow>
                    <a:outerShdw blurRad="38100" dist="38100" dir="2700000" algn="tl">
                      <a:srgbClr val="000000">
                        <a:alpha val="43137"/>
                      </a:srgbClr>
                    </a:outerShdw>
                  </a:effectLst>
                  <a:latin typeface="휴먼둥근헤드라인" pitchFamily="18" charset="-127"/>
                  <a:ea typeface="휴먼둥근헤드라인" pitchFamily="18" charset="-127"/>
                </a:rPr>
                <a:t>Reason beyond human senses</a:t>
              </a:r>
            </a:p>
          </p:txBody>
        </p:sp>
      </p:grpSp>
    </p:spTree>
    <p:extLst>
      <p:ext uri="{BB962C8B-B14F-4D97-AF65-F5344CB8AC3E}">
        <p14:creationId xmlns:p14="http://schemas.microsoft.com/office/powerpoint/2010/main" xmlns="" val="26903672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467544" y="1214422"/>
            <a:ext cx="8280920" cy="1398808"/>
          </a:xfrm>
          <a:prstGeom prst="rect">
            <a:avLst/>
          </a:prstGeom>
        </p:spPr>
        <p:style>
          <a:lnRef idx="1">
            <a:schemeClr val="accent3"/>
          </a:lnRef>
          <a:fillRef idx="2">
            <a:schemeClr val="accent3"/>
          </a:fillRef>
          <a:effectRef idx="1">
            <a:schemeClr val="accent3"/>
          </a:effectRef>
          <a:fontRef idx="minor">
            <a:schemeClr val="dk1"/>
          </a:fontRef>
        </p:style>
        <p:txBody>
          <a:bodyPr wrap="square" lIns="144000" tIns="144000" rIns="144000" bIns="144000">
            <a:spAutoFit/>
          </a:bodyPr>
          <a:lstStyle/>
          <a:p>
            <a:pPr algn="ctr"/>
            <a:r>
              <a:rPr lang="en-US" altLang="ko-KR" b="1" dirty="0" smtClean="0">
                <a:solidFill>
                  <a:srgbClr val="002060"/>
                </a:solidFill>
                <a:latin typeface="Bookman Old Style" panose="02050604050505020204" pitchFamily="18" charset="0"/>
                <a:ea typeface="HY헤드라인M" pitchFamily="18" charset="-127"/>
                <a:cs typeface="Lucida Sans Unicode" panose="020B0602030504020204" pitchFamily="34" charset="0"/>
              </a:rPr>
              <a:t>According to Oxford Dictionary, the word ‘’honest’’ is defined as being free from deceit, truthful and sincere while ‘’integrity’’ refers to the quality of being honest and having strong moral principles.</a:t>
            </a:r>
            <a:endParaRPr lang="en-US" altLang="ko-KR" b="1" dirty="0">
              <a:solidFill>
                <a:srgbClr val="002060"/>
              </a:solidFill>
              <a:latin typeface="Bookman Old Style" panose="02050604050505020204" pitchFamily="18" charset="0"/>
              <a:ea typeface="HY헤드라인M" pitchFamily="18" charset="-127"/>
              <a:cs typeface="Lucida Sans Unicode" panose="020B0602030504020204" pitchFamily="34" charset="0"/>
            </a:endParaRPr>
          </a:p>
        </p:txBody>
      </p:sp>
      <p:sp>
        <p:nvSpPr>
          <p:cNvPr id="19" name="TextBox 18"/>
          <p:cNvSpPr txBox="1"/>
          <p:nvPr/>
        </p:nvSpPr>
        <p:spPr>
          <a:xfrm>
            <a:off x="467544" y="2564904"/>
            <a:ext cx="8280920" cy="7842486"/>
          </a:xfrm>
          <a:prstGeom prst="rect">
            <a:avLst/>
          </a:prstGeom>
          <a:solidFill>
            <a:schemeClr val="bg1"/>
          </a:solidFill>
        </p:spPr>
        <p:style>
          <a:lnRef idx="1">
            <a:schemeClr val="accent3"/>
          </a:lnRef>
          <a:fillRef idx="2">
            <a:schemeClr val="accent3"/>
          </a:fillRef>
          <a:effectRef idx="1">
            <a:schemeClr val="accent3"/>
          </a:effectRef>
          <a:fontRef idx="minor">
            <a:schemeClr val="dk1"/>
          </a:fontRef>
        </p:style>
        <p:txBody>
          <a:bodyPr wrap="square" lIns="144000" tIns="180000" rIns="144000" bIns="180000">
            <a:spAutoFit/>
          </a:bodyPr>
          <a:lstStyle/>
          <a:p>
            <a:r>
              <a:rPr lang="ko-KR" altLang="en-US" dirty="0">
                <a:latin typeface="Bookman Old Style" panose="02050604050505020204" pitchFamily="18" charset="0"/>
                <a:ea typeface="HY헤드라인M" panose="02030600000101010101" pitchFamily="18" charset="-127"/>
                <a:cs typeface="Lucida Sans Unicode" panose="020B0602030504020204" pitchFamily="34" charset="0"/>
              </a:rPr>
              <a:t>◎ </a:t>
            </a:r>
            <a:r>
              <a:rPr lang="en-US" altLang="ko-KR" b="1" dirty="0" smtClean="0">
                <a:latin typeface="Bookman Old Style" panose="02050604050505020204" pitchFamily="18" charset="0"/>
                <a:ea typeface="HY헤드라인M" panose="02030600000101010101" pitchFamily="18" charset="-127"/>
                <a:cs typeface="Lucida Sans Unicode" panose="020B0602030504020204" pitchFamily="34" charset="0"/>
              </a:rPr>
              <a:t>God will test you before sending you. Lack of honesty has put them down though they climbed the ladder quickly(Mismanagement of funds, poor communication,-They have lost connections. Many mechanics, drivers   have lost jobs because of dishonesty.</a:t>
            </a:r>
            <a:endParaRPr lang="en-US" altLang="ko-KR" b="1" dirty="0" smtClean="0">
              <a:latin typeface="Bookman Old Style" panose="02050604050505020204" pitchFamily="18" charset="0"/>
              <a:cs typeface="Lucida Sans Unicode" panose="020B0602030504020204" pitchFamily="34" charset="0"/>
            </a:endParaRPr>
          </a:p>
          <a:p>
            <a:r>
              <a:rPr lang="en-US" altLang="ko-KR" b="1" dirty="0" smtClean="0">
                <a:latin typeface="Bookman Old Style" panose="02050604050505020204" pitchFamily="18" charset="0"/>
                <a:cs typeface="Lucida Sans Unicode" panose="020B0602030504020204" pitchFamily="34" charset="0"/>
              </a:rPr>
              <a:t>DISHONESTY</a:t>
            </a:r>
            <a:endParaRPr lang="en-US" altLang="ko-KR" b="1" dirty="0">
              <a:latin typeface="Bookman Old Style" panose="02050604050505020204" pitchFamily="18" charset="0"/>
              <a:cs typeface="Lucida Sans Unicode" panose="020B0602030504020204" pitchFamily="34" charset="0"/>
            </a:endParaRPr>
          </a:p>
          <a:p>
            <a:pPr marL="666900" indent="-342900">
              <a:buAutoNum type="arabicParenBoth"/>
            </a:pPr>
            <a:r>
              <a:rPr lang="en-US" altLang="ko-KR" b="1" dirty="0" smtClean="0">
                <a:latin typeface="Bookman Old Style" panose="02050604050505020204" pitchFamily="18" charset="0"/>
                <a:cs typeface="Lucida Sans Unicode" panose="020B0602030504020204" pitchFamily="34" charset="0"/>
              </a:rPr>
              <a:t>Its blocks opportunities for preachers, business people etc(Live a humble life, not serving money. Don't commercialize ministry-God will stand with you. Ephesians 4:15., I Tim 6:10 Love (Lust) of money. Money is not bad but lust for money. Don’t be people pleasure.</a:t>
            </a:r>
          </a:p>
          <a:p>
            <a:pPr marL="666900" indent="-342900">
              <a:buAutoNum type="arabicParenBoth"/>
            </a:pPr>
            <a:endParaRPr lang="en-US" altLang="ko-KR" b="1" dirty="0">
              <a:latin typeface="Bookman Old Style" panose="02050604050505020204" pitchFamily="18" charset="0"/>
              <a:cs typeface="Lucida Sans Unicode" panose="020B0602030504020204" pitchFamily="34" charset="0"/>
            </a:endParaRPr>
          </a:p>
          <a:p>
            <a:pPr marL="324000"/>
            <a:r>
              <a:rPr lang="en-US" altLang="ko-KR" b="1" dirty="0">
                <a:latin typeface="Bookman Old Style" panose="02050604050505020204" pitchFamily="18" charset="0"/>
                <a:cs typeface="Lucida Sans Unicode" panose="020B0602030504020204" pitchFamily="34" charset="0"/>
              </a:rPr>
              <a:t>(2) </a:t>
            </a:r>
            <a:r>
              <a:rPr lang="en-US" altLang="ko-KR" b="1" dirty="0" smtClean="0">
                <a:latin typeface="Bookman Old Style" panose="02050604050505020204" pitchFamily="18" charset="0"/>
                <a:cs typeface="Lucida Sans Unicode" panose="020B0602030504020204" pitchFamily="34" charset="0"/>
              </a:rPr>
              <a:t>SEED OF HONESTY AND INTEGRITY(Successful Business man and Richard).(</a:t>
            </a:r>
            <a:r>
              <a:rPr lang="en-US" altLang="ko-KR" b="1" dirty="0" err="1" smtClean="0">
                <a:latin typeface="Bookman Old Style" panose="02050604050505020204" pitchFamily="18" charset="0"/>
                <a:cs typeface="Lucida Sans Unicode" panose="020B0602030504020204" pitchFamily="34" charset="0"/>
              </a:rPr>
              <a:t>Prov</a:t>
            </a:r>
            <a:r>
              <a:rPr lang="en-US" altLang="ko-KR" b="1" dirty="0" smtClean="0">
                <a:latin typeface="Bookman Old Style" panose="02050604050505020204" pitchFamily="18" charset="0"/>
                <a:cs typeface="Lucida Sans Unicode" panose="020B0602030504020204" pitchFamily="34" charset="0"/>
              </a:rPr>
              <a:t> 12:22, </a:t>
            </a:r>
            <a:r>
              <a:rPr lang="en-US" altLang="ko-KR" b="1" dirty="0" err="1" smtClean="0">
                <a:latin typeface="Bookman Old Style" panose="02050604050505020204" pitchFamily="18" charset="0"/>
                <a:cs typeface="Lucida Sans Unicode" panose="020B0602030504020204" pitchFamily="34" charset="0"/>
              </a:rPr>
              <a:t>Prv</a:t>
            </a:r>
            <a:r>
              <a:rPr lang="en-US" altLang="ko-KR" b="1" dirty="0" smtClean="0">
                <a:latin typeface="Bookman Old Style" panose="02050604050505020204" pitchFamily="18" charset="0"/>
                <a:cs typeface="Lucida Sans Unicode" panose="020B0602030504020204" pitchFamily="34" charset="0"/>
              </a:rPr>
              <a:t> 19:1 Honesty and Integrity is a </a:t>
            </a:r>
            <a:r>
              <a:rPr lang="en-US" altLang="ko-KR" b="1" dirty="0" err="1" smtClean="0">
                <a:latin typeface="Bookman Old Style" panose="02050604050505020204" pitchFamily="18" charset="0"/>
                <a:cs typeface="Lucida Sans Unicode" panose="020B0602030504020204" pitchFamily="34" charset="0"/>
              </a:rPr>
              <a:t>seed.Whatever</a:t>
            </a:r>
            <a:r>
              <a:rPr lang="en-US" altLang="ko-KR" b="1" dirty="0" smtClean="0">
                <a:latin typeface="Bookman Old Style" panose="02050604050505020204" pitchFamily="18" charset="0"/>
                <a:cs typeface="Lucida Sans Unicode" panose="020B0602030504020204" pitchFamily="34" charset="0"/>
              </a:rPr>
              <a:t> you to life, Life gives back to you. Testimony –</a:t>
            </a:r>
            <a:r>
              <a:rPr lang="en-US" altLang="ko-KR" b="1" dirty="0" err="1" smtClean="0">
                <a:latin typeface="Bookman Old Style" panose="02050604050505020204" pitchFamily="18" charset="0"/>
                <a:cs typeface="Lucida Sans Unicode" panose="020B0602030504020204" pitchFamily="34" charset="0"/>
              </a:rPr>
              <a:t>Kitemu</a:t>
            </a:r>
            <a:r>
              <a:rPr lang="en-US" altLang="ko-KR" b="1" dirty="0" smtClean="0">
                <a:latin typeface="Bookman Old Style" panose="02050604050505020204" pitchFamily="18" charset="0"/>
                <a:cs typeface="Lucida Sans Unicode" panose="020B0602030504020204" pitchFamily="34" charset="0"/>
              </a:rPr>
              <a:t> </a:t>
            </a:r>
            <a:r>
              <a:rPr lang="en-US" altLang="ko-KR" b="1" dirty="0" err="1" smtClean="0">
                <a:latin typeface="Bookman Old Style" panose="02050604050505020204" pitchFamily="18" charset="0"/>
                <a:cs typeface="Lucida Sans Unicode" panose="020B0602030504020204" pitchFamily="34" charset="0"/>
              </a:rPr>
              <a:t>Katereke</a:t>
            </a:r>
            <a:r>
              <a:rPr lang="en-US" altLang="ko-KR" b="1" dirty="0" smtClean="0">
                <a:latin typeface="Bookman Old Style" panose="02050604050505020204" pitchFamily="18" charset="0"/>
                <a:cs typeface="Lucida Sans Unicode" panose="020B0602030504020204" pitchFamily="34" charset="0"/>
              </a:rPr>
              <a:t> SMU In 2013, God saves from thieves.</a:t>
            </a:r>
          </a:p>
          <a:p>
            <a:pPr marL="324000"/>
            <a:r>
              <a:rPr lang="en-US" altLang="ko-KR" b="1" dirty="0" smtClean="0">
                <a:latin typeface="Bookman Old Style" panose="02050604050505020204" pitchFamily="18" charset="0"/>
                <a:cs typeface="Lucida Sans Unicode" panose="020B0602030504020204" pitchFamily="34" charset="0"/>
              </a:rPr>
              <a:t>‘’Honesty is more than not lying. It is truth telling, truth speaking, truth living and truth loving.’’ James E.FAUST</a:t>
            </a:r>
          </a:p>
          <a:p>
            <a:pPr marL="324000"/>
            <a:endParaRPr lang="en-US" altLang="ko-KR" b="1" dirty="0">
              <a:latin typeface="Bookman Old Style" panose="02050604050505020204" pitchFamily="18" charset="0"/>
              <a:cs typeface="Lucida Sans Unicode" panose="020B0602030504020204" pitchFamily="34" charset="0"/>
            </a:endParaRPr>
          </a:p>
          <a:p>
            <a:pPr marL="324000"/>
            <a:r>
              <a:rPr lang="en-US" altLang="ko-KR" b="1" dirty="0" smtClean="0">
                <a:latin typeface="Bookman Old Style" panose="02050604050505020204" pitchFamily="18" charset="0"/>
                <a:cs typeface="Lucida Sans Unicode" panose="020B0602030504020204" pitchFamily="34" charset="0"/>
              </a:rPr>
              <a:t>‘’Whoever is careless with the truth in small matters cannot be trusted in important affairs.’’-Albert Einstein</a:t>
            </a:r>
          </a:p>
          <a:p>
            <a:pPr marL="324000"/>
            <a:r>
              <a:rPr lang="en-US" altLang="ko-KR" b="1" dirty="0" smtClean="0">
                <a:latin typeface="Bookman Old Style" panose="02050604050505020204" pitchFamily="18" charset="0"/>
                <a:cs typeface="Lucida Sans Unicode" panose="020B0602030504020204" pitchFamily="34" charset="0"/>
              </a:rPr>
              <a:t>‘’Honesty is the first chapter in the book of Wisdom.’ Thomas Jefferson</a:t>
            </a:r>
          </a:p>
          <a:p>
            <a:pPr marL="324000"/>
            <a:r>
              <a:rPr lang="en-US" altLang="ko-KR" b="1" dirty="0" smtClean="0">
                <a:latin typeface="Bookman Old Style" panose="02050604050505020204" pitchFamily="18" charset="0"/>
                <a:cs typeface="Lucida Sans Unicode" panose="020B0602030504020204" pitchFamily="34" charset="0"/>
              </a:rPr>
              <a:t>££Testimony of New Church construction-Wishing others good.</a:t>
            </a:r>
          </a:p>
          <a:p>
            <a:pPr marL="324000"/>
            <a:r>
              <a:rPr lang="en-US" altLang="ko-KR" b="1" dirty="0" smtClean="0">
                <a:latin typeface="Bookman Old Style" panose="02050604050505020204" pitchFamily="18" charset="0"/>
                <a:cs typeface="Lucida Sans Unicode" panose="020B0602030504020204" pitchFamily="34" charset="0"/>
              </a:rPr>
              <a:t>££££ Selling the Church and changing its name</a:t>
            </a:r>
          </a:p>
          <a:p>
            <a:pPr marL="324000"/>
            <a:endParaRPr lang="en-US" altLang="ko-KR" b="1" dirty="0">
              <a:latin typeface="Bookman Old Style" panose="02050604050505020204" pitchFamily="18" charset="0"/>
              <a:cs typeface="Lucida Sans Unicode" panose="020B0602030504020204" pitchFamily="34" charset="0"/>
            </a:endParaRPr>
          </a:p>
        </p:txBody>
      </p:sp>
      <p:sp>
        <p:nvSpPr>
          <p:cNvPr id="7" name="Text Box 2"/>
          <p:cNvSpPr txBox="1">
            <a:spLocks noChangeArrowheads="1"/>
          </p:cNvSpPr>
          <p:nvPr/>
        </p:nvSpPr>
        <p:spPr bwMode="auto">
          <a:xfrm>
            <a:off x="1691680" y="404664"/>
            <a:ext cx="7056784" cy="830997"/>
          </a:xfrm>
          <a:prstGeom prst="rect">
            <a:avLst/>
          </a:prstGeom>
          <a:noFill/>
          <a:ln w="9525">
            <a:noFill/>
            <a:miter lim="800000"/>
            <a:headEnd/>
            <a:tailEnd/>
          </a:ln>
        </p:spPr>
        <p:txBody>
          <a:bodyPr wrap="square">
            <a:spAutoFit/>
            <a:scene3d>
              <a:camera prst="orthographicFront"/>
              <a:lightRig rig="threePt" dir="t"/>
            </a:scene3d>
            <a:sp3d extrusionH="12700">
              <a:bevelT w="12700" h="12700" prst="angle"/>
            </a:sp3d>
          </a:bodyPr>
          <a:lstStyle/>
          <a:p>
            <a:pPr>
              <a:defRPr/>
            </a:pPr>
            <a:r>
              <a:rPr lang="en-US" altLang="ko-KR" sz="2400" b="1" dirty="0" smtClean="0">
                <a:solidFill>
                  <a:srgbClr val="0000CC"/>
                </a:solidFill>
                <a:latin typeface="Bookman Old Style" pitchFamily="18" charset="0"/>
                <a:ea typeface="HY헤드라인M" panose="02030600000101010101" pitchFamily="18" charset="-127"/>
                <a:cs typeface="Lucida Sans Unicode" panose="020B0602030504020204" pitchFamily="34" charset="0"/>
              </a:rPr>
              <a:t>CHAPTER 7: THE FORCE OF HONESTY AND INTEGRITY DISCUSSION </a:t>
            </a:r>
            <a:endParaRPr lang="ko-KR" altLang="en-US" sz="2400" b="1" dirty="0">
              <a:solidFill>
                <a:srgbClr val="0000CC"/>
              </a:solidFill>
              <a:latin typeface="Bookman Old Style" pitchFamily="18" charset="0"/>
              <a:ea typeface="HY헤드라인M" panose="02030600000101010101" pitchFamily="18" charset="-127"/>
              <a:cs typeface="Lucida Sans Unicode" panose="020B0602030504020204" pitchFamily="34" charset="0"/>
            </a:endParaRPr>
          </a:p>
        </p:txBody>
      </p:sp>
    </p:spTree>
    <p:extLst>
      <p:ext uri="{BB962C8B-B14F-4D97-AF65-F5344CB8AC3E}">
        <p14:creationId xmlns:p14="http://schemas.microsoft.com/office/powerpoint/2010/main" xmlns="" val="11830209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051" name="Rectangle 3"/>
          <p:cNvSpPr>
            <a:spLocks noChangeArrowheads="1"/>
          </p:cNvSpPr>
          <p:nvPr/>
        </p:nvSpPr>
        <p:spPr bwMode="auto">
          <a:xfrm>
            <a:off x="0" y="0"/>
            <a:ext cx="9144000" cy="45720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eaLnBrk="1" latinLnBrk="1" hangingPunct="1">
              <a:defRPr/>
            </a:pPr>
            <a:endParaRPr lang="ko-KR" altLang="en-US">
              <a:solidFill>
                <a:srgbClr val="000000"/>
              </a:solidFill>
            </a:endParaRPr>
          </a:p>
        </p:txBody>
      </p:sp>
      <p:sp>
        <p:nvSpPr>
          <p:cNvPr id="5" name="AutoShape 7"/>
          <p:cNvSpPr>
            <a:spLocks noChangeArrowheads="1"/>
          </p:cNvSpPr>
          <p:nvPr/>
        </p:nvSpPr>
        <p:spPr bwMode="auto">
          <a:xfrm>
            <a:off x="1000100" y="428604"/>
            <a:ext cx="7500990" cy="5643602"/>
          </a:xfrm>
          <a:prstGeom prst="roundRect">
            <a:avLst>
              <a:gd name="adj" fmla="val 0"/>
            </a:avLst>
          </a:prstGeom>
          <a:solidFill>
            <a:srgbClr val="008000"/>
          </a:solidFill>
          <a:ln>
            <a:noFill/>
          </a:ln>
          <a:extLst>
            <a:ext uri="{91240B29-F687-4F45-9708-019B960494DF}">
              <a14:hiddenLine xmlns:a14="http://schemas.microsoft.com/office/drawing/2010/main" xmlns="" w="38100">
                <a:solidFill>
                  <a:srgbClr val="000000"/>
                </a:solidFill>
                <a:round/>
                <a:headEnd/>
                <a:tailEnd/>
              </a14:hiddenLine>
            </a:ext>
          </a:extLst>
        </p:spPr>
        <p:txBody>
          <a:bodyPr anchor="ctr"/>
          <a:lstStyle>
            <a:lvl1pPr marL="952500" indent="-952500" latinLnBrk="1">
              <a:spcBef>
                <a:spcPts val="400"/>
              </a:spcBef>
              <a:buClr>
                <a:schemeClr val="accent1"/>
              </a:buClr>
              <a:buSzPct val="68000"/>
              <a:buFont typeface="Wingdings 3" pitchFamily="18" charset="2"/>
              <a:buChar char=""/>
              <a:defRPr sz="2700">
                <a:solidFill>
                  <a:schemeClr val="tx1"/>
                </a:solidFill>
                <a:latin typeface="Lucida Sans Unicode" pitchFamily="34" charset="0"/>
                <a:ea typeface="맑은 고딕" pitchFamily="50" charset="-127"/>
              </a:defRPr>
            </a:lvl1pPr>
            <a:lvl2pPr marL="742950" indent="-285750" latinLnBrk="1">
              <a:spcBef>
                <a:spcPts val="325"/>
              </a:spcBef>
              <a:buClr>
                <a:schemeClr val="accent1"/>
              </a:buClr>
              <a:buFont typeface="Verdana" pitchFamily="34" charset="0"/>
              <a:buChar char="◦"/>
              <a:defRPr sz="2300">
                <a:solidFill>
                  <a:schemeClr val="tx1"/>
                </a:solidFill>
                <a:latin typeface="Lucida Sans Unicode" pitchFamily="34" charset="0"/>
                <a:ea typeface="맑은 고딕" pitchFamily="50" charset="-127"/>
              </a:defRPr>
            </a:lvl2pPr>
            <a:lvl3pPr marL="1143000" indent="-228600" latinLnBrk="1">
              <a:spcBef>
                <a:spcPts val="350"/>
              </a:spcBef>
              <a:buClr>
                <a:schemeClr val="accent2"/>
              </a:buClr>
              <a:buSzPct val="100000"/>
              <a:buFont typeface="Wingdings 2" pitchFamily="18" charset="2"/>
              <a:buChar char=""/>
              <a:defRPr sz="2100">
                <a:solidFill>
                  <a:schemeClr val="tx1"/>
                </a:solidFill>
                <a:latin typeface="Lucida Sans Unicode" pitchFamily="34" charset="0"/>
                <a:ea typeface="맑은 고딕" pitchFamily="50" charset="-127"/>
              </a:defRPr>
            </a:lvl3pPr>
            <a:lvl4pPr marL="1600200" indent="-228600" latinLnBrk="1">
              <a:spcBef>
                <a:spcPts val="350"/>
              </a:spcBef>
              <a:buClr>
                <a:schemeClr val="accent2"/>
              </a:buClr>
              <a:buFont typeface="Wingdings 2" pitchFamily="18" charset="2"/>
              <a:buChar char=""/>
              <a:defRPr sz="1900">
                <a:solidFill>
                  <a:schemeClr val="tx1"/>
                </a:solidFill>
                <a:latin typeface="Lucida Sans Unicode" pitchFamily="34" charset="0"/>
                <a:ea typeface="맑은 고딕" pitchFamily="50" charset="-127"/>
              </a:defRPr>
            </a:lvl4pPr>
            <a:lvl5pPr marL="2057400" indent="-228600" latinLnBrk="1">
              <a:spcBef>
                <a:spcPts val="350"/>
              </a:spcBef>
              <a:buClr>
                <a:schemeClr val="accent2"/>
              </a:buClr>
              <a:buFont typeface="Wingdings 2" pitchFamily="18" charset="2"/>
              <a:buChar char=""/>
              <a:defRPr sz="2000">
                <a:solidFill>
                  <a:schemeClr val="tx1"/>
                </a:solidFill>
                <a:latin typeface="Lucida Sans Unicode" pitchFamily="34" charset="0"/>
                <a:ea typeface="맑은 고딕" pitchFamily="50" charset="-127"/>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ea typeface="맑은 고딕" pitchFamily="50" charset="-127"/>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ea typeface="맑은 고딕" pitchFamily="50" charset="-127"/>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ea typeface="맑은 고딕" pitchFamily="50" charset="-127"/>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ea typeface="맑은 고딕" pitchFamily="50" charset="-127"/>
              </a:defRPr>
            </a:lvl9pPr>
          </a:lstStyle>
          <a:p>
            <a:pPr marL="324000"/>
            <a:r>
              <a:rPr lang="en-US" altLang="ko-KR" sz="2000" b="1" dirty="0" smtClean="0">
                <a:latin typeface="Bookman Old Style" panose="02050604050505020204" pitchFamily="18" charset="0"/>
                <a:cs typeface="Lucida Sans Unicode" panose="020B0602030504020204" pitchFamily="34" charset="0"/>
              </a:rPr>
              <a:t>(2) SEED OF HONESTY AND INTEGRITY(Successful Business man and Richard).(</a:t>
            </a:r>
            <a:r>
              <a:rPr lang="en-US" altLang="ko-KR" sz="2000" b="1" dirty="0" err="1" smtClean="0">
                <a:latin typeface="Bookman Old Style" panose="02050604050505020204" pitchFamily="18" charset="0"/>
                <a:cs typeface="Lucida Sans Unicode" panose="020B0602030504020204" pitchFamily="34" charset="0"/>
              </a:rPr>
              <a:t>Prov</a:t>
            </a:r>
            <a:r>
              <a:rPr lang="en-US" altLang="ko-KR" sz="2000" b="1" dirty="0" smtClean="0">
                <a:latin typeface="Bookman Old Style" panose="02050604050505020204" pitchFamily="18" charset="0"/>
                <a:cs typeface="Lucida Sans Unicode" panose="020B0602030504020204" pitchFamily="34" charset="0"/>
              </a:rPr>
              <a:t> 12:22, </a:t>
            </a:r>
            <a:r>
              <a:rPr lang="en-US" altLang="ko-KR" sz="2000" b="1" dirty="0" err="1" smtClean="0">
                <a:latin typeface="Bookman Old Style" panose="02050604050505020204" pitchFamily="18" charset="0"/>
                <a:cs typeface="Lucida Sans Unicode" panose="020B0602030504020204" pitchFamily="34" charset="0"/>
              </a:rPr>
              <a:t>Prv</a:t>
            </a:r>
            <a:r>
              <a:rPr lang="en-US" altLang="ko-KR" sz="2000" b="1" dirty="0" smtClean="0">
                <a:latin typeface="Bookman Old Style" panose="02050604050505020204" pitchFamily="18" charset="0"/>
                <a:cs typeface="Lucida Sans Unicode" panose="020B0602030504020204" pitchFamily="34" charset="0"/>
              </a:rPr>
              <a:t> 19:1 Honesty and Integrity is a </a:t>
            </a:r>
            <a:r>
              <a:rPr lang="en-US" altLang="ko-KR" sz="2000" b="1" dirty="0" err="1" smtClean="0">
                <a:latin typeface="Bookman Old Style" panose="02050604050505020204" pitchFamily="18" charset="0"/>
                <a:cs typeface="Lucida Sans Unicode" panose="020B0602030504020204" pitchFamily="34" charset="0"/>
              </a:rPr>
              <a:t>seed.Whatever</a:t>
            </a:r>
            <a:r>
              <a:rPr lang="en-US" altLang="ko-KR" sz="2000" b="1" dirty="0" smtClean="0">
                <a:latin typeface="Bookman Old Style" panose="02050604050505020204" pitchFamily="18" charset="0"/>
                <a:cs typeface="Lucida Sans Unicode" panose="020B0602030504020204" pitchFamily="34" charset="0"/>
              </a:rPr>
              <a:t> you to life, Life gives back to you. Testimony –</a:t>
            </a:r>
            <a:r>
              <a:rPr lang="en-US" altLang="ko-KR" sz="2000" b="1" dirty="0" err="1" smtClean="0">
                <a:latin typeface="Bookman Old Style" panose="02050604050505020204" pitchFamily="18" charset="0"/>
                <a:cs typeface="Lucida Sans Unicode" panose="020B0602030504020204" pitchFamily="34" charset="0"/>
              </a:rPr>
              <a:t>Kitemu</a:t>
            </a:r>
            <a:r>
              <a:rPr lang="en-US" altLang="ko-KR" sz="2000" b="1" dirty="0" smtClean="0">
                <a:latin typeface="Bookman Old Style" panose="02050604050505020204" pitchFamily="18" charset="0"/>
                <a:cs typeface="Lucida Sans Unicode" panose="020B0602030504020204" pitchFamily="34" charset="0"/>
              </a:rPr>
              <a:t> </a:t>
            </a:r>
            <a:r>
              <a:rPr lang="en-US" altLang="ko-KR" sz="2000" b="1" dirty="0" err="1" smtClean="0">
                <a:latin typeface="Bookman Old Style" panose="02050604050505020204" pitchFamily="18" charset="0"/>
                <a:cs typeface="Lucida Sans Unicode" panose="020B0602030504020204" pitchFamily="34" charset="0"/>
              </a:rPr>
              <a:t>Katereke</a:t>
            </a:r>
            <a:r>
              <a:rPr lang="en-US" altLang="ko-KR" sz="2000" b="1" dirty="0" smtClean="0">
                <a:latin typeface="Bookman Old Style" panose="02050604050505020204" pitchFamily="18" charset="0"/>
                <a:cs typeface="Lucida Sans Unicode" panose="020B0602030504020204" pitchFamily="34" charset="0"/>
              </a:rPr>
              <a:t> SMU In 2013, God saves from thieves.</a:t>
            </a:r>
          </a:p>
          <a:p>
            <a:pPr marL="324000"/>
            <a:r>
              <a:rPr lang="en-US" altLang="ko-KR" sz="2000" b="1" dirty="0" smtClean="0">
                <a:latin typeface="Bookman Old Style" panose="02050604050505020204" pitchFamily="18" charset="0"/>
                <a:cs typeface="Lucida Sans Unicode" panose="020B0602030504020204" pitchFamily="34" charset="0"/>
              </a:rPr>
              <a:t>‘’Honesty is more than not lying. It is truth telling, truth speaking, truth living and truth loving.’’ James E.FAUST</a:t>
            </a:r>
          </a:p>
          <a:p>
            <a:pPr marL="324000"/>
            <a:endParaRPr lang="en-US" altLang="ko-KR" sz="2000" b="1" dirty="0" smtClean="0">
              <a:latin typeface="Bookman Old Style" panose="02050604050505020204" pitchFamily="18" charset="0"/>
              <a:cs typeface="Lucida Sans Unicode" panose="020B0602030504020204" pitchFamily="34" charset="0"/>
            </a:endParaRPr>
          </a:p>
          <a:p>
            <a:pPr marL="324000"/>
            <a:r>
              <a:rPr lang="en-US" altLang="ko-KR" sz="2000" b="1" dirty="0" smtClean="0">
                <a:latin typeface="Bookman Old Style" panose="02050604050505020204" pitchFamily="18" charset="0"/>
                <a:cs typeface="Lucida Sans Unicode" panose="020B0602030504020204" pitchFamily="34" charset="0"/>
              </a:rPr>
              <a:t>‘’Whoever is careless with the truth in small matters cannot be trusted in important affairs.’’-Albert Einstein</a:t>
            </a:r>
          </a:p>
          <a:p>
            <a:pPr marL="324000"/>
            <a:r>
              <a:rPr lang="en-US" altLang="ko-KR" sz="2000" b="1" dirty="0" smtClean="0">
                <a:latin typeface="Bookman Old Style" panose="02050604050505020204" pitchFamily="18" charset="0"/>
                <a:cs typeface="Lucida Sans Unicode" panose="020B0602030504020204" pitchFamily="34" charset="0"/>
              </a:rPr>
              <a:t>‘’Honesty is the first chapter in the book of Wisdom.’ Thomas Jefferson</a:t>
            </a:r>
          </a:p>
          <a:p>
            <a:pPr marL="324000"/>
            <a:r>
              <a:rPr lang="en-US" altLang="ko-KR" sz="2000" b="1" dirty="0" smtClean="0">
                <a:latin typeface="Bookman Old Style" panose="02050604050505020204" pitchFamily="18" charset="0"/>
                <a:cs typeface="Lucida Sans Unicode" panose="020B0602030504020204" pitchFamily="34" charset="0"/>
              </a:rPr>
              <a:t>££Testimony of New Church construction-Wishing others good.</a:t>
            </a:r>
          </a:p>
          <a:p>
            <a:pPr marL="324000"/>
            <a:r>
              <a:rPr lang="en-US" altLang="ko-KR" sz="2000" b="1" dirty="0" smtClean="0">
                <a:latin typeface="Bookman Old Style" panose="02050604050505020204" pitchFamily="18" charset="0"/>
                <a:cs typeface="Lucida Sans Unicode" panose="020B0602030504020204" pitchFamily="34" charset="0"/>
              </a:rPr>
              <a:t>££££ Selling the Church and changing its name</a:t>
            </a:r>
          </a:p>
        </p:txBody>
      </p:sp>
    </p:spTree>
    <p:extLst>
      <p:ext uri="{BB962C8B-B14F-4D97-AF65-F5344CB8AC3E}">
        <p14:creationId xmlns:p14="http://schemas.microsoft.com/office/powerpoint/2010/main" xmlns="" val="22893347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250"/>
                                        <p:tgtEl>
                                          <p:spTgt spid="5"/>
                                        </p:tgtEl>
                                      </p:cBhvr>
                                    </p:animEffect>
                                  </p:childTnLst>
                                </p:cTn>
                              </p:par>
                            </p:childTnLst>
                          </p:cTn>
                        </p:par>
                        <p:par>
                          <p:cTn id="8" fill="hold">
                            <p:stCondLst>
                              <p:cond delay="250"/>
                            </p:stCondLst>
                            <p:childTnLst>
                              <p:par>
                                <p:cTn id="9" presetID="22" presetClass="entr" presetSubtype="8" fill="hold" grpId="0" nodeType="afterEffect" nodePh="1">
                                  <p:stCondLst>
                                    <p:cond delay="0"/>
                                  </p:stCondLst>
                                  <p:endCondLst>
                                    <p:cond evt="begin" delay="0">
                                      <p:tn val="9"/>
                                    </p:cond>
                                  </p:endCondLst>
                                  <p:childTnLst>
                                    <p:set>
                                      <p:cBhvr>
                                        <p:cTn id="10" dur="1" fill="hold">
                                          <p:stCondLst>
                                            <p:cond delay="0"/>
                                          </p:stCondLst>
                                        </p:cTn>
                                        <p:tgtEl>
                                          <p:spTgt spid="898051"/>
                                        </p:tgtEl>
                                        <p:attrNameLst>
                                          <p:attrName>style.visibility</p:attrName>
                                        </p:attrNameLst>
                                      </p:cBhvr>
                                      <p:to>
                                        <p:strVal val="visible"/>
                                      </p:to>
                                    </p:set>
                                    <p:animEffect transition="in" filter="wipe(left)">
                                      <p:cBhvr>
                                        <p:cTn id="11" dur="250"/>
                                        <p:tgtEl>
                                          <p:spTgt spid="898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8051" grpId="0"/>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6"/>
          <p:cNvSpPr>
            <a:spLocks noChangeAspect="1" noChangeArrowheads="1"/>
          </p:cNvSpPr>
          <p:nvPr/>
        </p:nvSpPr>
        <p:spPr bwMode="auto">
          <a:xfrm>
            <a:off x="2853710" y="2276871"/>
            <a:ext cx="3095625" cy="3096345"/>
          </a:xfrm>
          <a:prstGeom prst="ellipse">
            <a:avLst/>
          </a:prstGeom>
          <a:solidFill>
            <a:srgbClr val="7BFD23">
              <a:alpha val="40000"/>
            </a:srgbClr>
          </a:solidFill>
          <a:ln w="9525">
            <a:noFill/>
            <a:round/>
            <a:headEnd/>
            <a:tailEnd/>
          </a:ln>
        </p:spPr>
        <p:txBody>
          <a:bodyPr wrap="none" anchor="ctr"/>
          <a:lstStyle/>
          <a:p>
            <a:endParaRPr lang="ko-KR" altLang="en-US">
              <a:latin typeface="Bookman Old Style" panose="02050604050505020204" pitchFamily="18" charset="0"/>
            </a:endParaRPr>
          </a:p>
        </p:txBody>
      </p:sp>
      <p:grpSp>
        <p:nvGrpSpPr>
          <p:cNvPr id="4" name="그룹 3"/>
          <p:cNvGrpSpPr/>
          <p:nvPr/>
        </p:nvGrpSpPr>
        <p:grpSpPr>
          <a:xfrm>
            <a:off x="4708716" y="1785926"/>
            <a:ext cx="4221001" cy="2341931"/>
            <a:chOff x="2754598" y="1929942"/>
            <a:chExt cx="4221001" cy="2341931"/>
          </a:xfrm>
        </p:grpSpPr>
        <p:sp>
          <p:nvSpPr>
            <p:cNvPr id="48" name="Line 32"/>
            <p:cNvSpPr>
              <a:spLocks noChangeShapeType="1"/>
            </p:cNvSpPr>
            <p:nvPr/>
          </p:nvSpPr>
          <p:spPr bwMode="auto">
            <a:xfrm rot="876285" flipV="1">
              <a:off x="2754598" y="2252635"/>
              <a:ext cx="1295225" cy="2019238"/>
            </a:xfrm>
            <a:prstGeom prst="line">
              <a:avLst/>
            </a:prstGeom>
            <a:noFill/>
            <a:ln w="38100">
              <a:solidFill>
                <a:srgbClr val="00863D"/>
              </a:solidFill>
              <a:round/>
              <a:headEnd w="lg" len="med"/>
              <a:tailEnd type="none" w="lg" len="med"/>
            </a:ln>
          </p:spPr>
          <p:txBody>
            <a:bodyPr/>
            <a:lstStyle/>
            <a:p>
              <a:endParaRPr lang="ko-KR" altLang="en-US" sz="2000" b="1">
                <a:latin typeface="Bookman Old Style" panose="02050604050505020204" pitchFamily="18" charset="0"/>
                <a:cs typeface="Lucida Sans Unicode" panose="020B0602030504020204" pitchFamily="34" charset="0"/>
              </a:endParaRPr>
            </a:p>
          </p:txBody>
        </p:sp>
        <p:sp>
          <p:nvSpPr>
            <p:cNvPr id="51" name="AutoShape 30"/>
            <p:cNvSpPr>
              <a:spLocks noChangeArrowheads="1"/>
            </p:cNvSpPr>
            <p:nvPr/>
          </p:nvSpPr>
          <p:spPr bwMode="auto">
            <a:xfrm>
              <a:off x="3117948" y="1929942"/>
              <a:ext cx="3857651" cy="634914"/>
            </a:xfrm>
            <a:prstGeom prst="roundRect">
              <a:avLst>
                <a:gd name="adj" fmla="val 50000"/>
              </a:avLst>
            </a:prstGeom>
            <a:solidFill>
              <a:schemeClr val="bg1"/>
            </a:solidFill>
            <a:ln w="12700" cmpd="sng">
              <a:solidFill>
                <a:schemeClr val="tx1"/>
              </a:solidFill>
              <a:round/>
              <a:headEnd/>
              <a:tailEnd/>
            </a:ln>
            <a:effectLst>
              <a:prstShdw prst="shdw17" dist="17961" dir="2700000">
                <a:srgbClr val="00005C"/>
              </a:prstShdw>
            </a:effectLst>
            <a:scene3d>
              <a:camera prst="orthographicFront"/>
              <a:lightRig rig="threePt" dir="t"/>
            </a:scene3d>
            <a:sp3d contourW="12700" prstMaterial="matte"/>
          </p:spPr>
          <p:txBody>
            <a:bodyPr wrap="none" anchor="ctr"/>
            <a:lstStyle/>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Focused Individual </a:t>
              </a:r>
            </a:p>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cant be easily swayed</a:t>
              </a:r>
              <a:endParaRPr lang="ko-KR" altLang="en-US" b="1" dirty="0">
                <a:solidFill>
                  <a:srgbClr val="000099"/>
                </a:solidFill>
                <a:latin typeface="Bookman Old Style" panose="02050604050505020204" pitchFamily="18" charset="0"/>
                <a:ea typeface="HY헤드라인M" pitchFamily="18" charset="-127"/>
                <a:cs typeface="Lucida Sans Unicode" panose="020B0602030504020204" pitchFamily="34" charset="0"/>
              </a:endParaRPr>
            </a:p>
          </p:txBody>
        </p:sp>
      </p:grpSp>
      <p:grpSp>
        <p:nvGrpSpPr>
          <p:cNvPr id="5" name="그룹 4"/>
          <p:cNvGrpSpPr/>
          <p:nvPr/>
        </p:nvGrpSpPr>
        <p:grpSpPr>
          <a:xfrm>
            <a:off x="4638517" y="2636912"/>
            <a:ext cx="4148325" cy="1547258"/>
            <a:chOff x="2684399" y="2780928"/>
            <a:chExt cx="4148325" cy="1547258"/>
          </a:xfrm>
        </p:grpSpPr>
        <p:sp>
          <p:nvSpPr>
            <p:cNvPr id="55" name="Line 32"/>
            <p:cNvSpPr>
              <a:spLocks noChangeShapeType="1"/>
            </p:cNvSpPr>
            <p:nvPr/>
          </p:nvSpPr>
          <p:spPr bwMode="auto">
            <a:xfrm rot="876285" flipV="1">
              <a:off x="2684399" y="2801561"/>
              <a:ext cx="1796160" cy="1526625"/>
            </a:xfrm>
            <a:prstGeom prst="line">
              <a:avLst/>
            </a:prstGeom>
            <a:noFill/>
            <a:ln w="38100">
              <a:solidFill>
                <a:srgbClr val="00863D"/>
              </a:solidFill>
              <a:round/>
              <a:headEnd w="lg" len="med"/>
              <a:tailEnd type="none" w="lg" len="med"/>
            </a:ln>
          </p:spPr>
          <p:txBody>
            <a:bodyPr/>
            <a:lstStyle/>
            <a:p>
              <a:endParaRPr lang="ko-KR" altLang="en-US" sz="2000" b="1">
                <a:latin typeface="Bookman Old Style" panose="02050604050505020204" pitchFamily="18" charset="0"/>
                <a:cs typeface="Lucida Sans Unicode" panose="020B0602030504020204" pitchFamily="34" charset="0"/>
              </a:endParaRPr>
            </a:p>
          </p:txBody>
        </p:sp>
        <p:sp>
          <p:nvSpPr>
            <p:cNvPr id="44" name="AutoShape 23"/>
            <p:cNvSpPr>
              <a:spLocks noChangeArrowheads="1"/>
            </p:cNvSpPr>
            <p:nvPr/>
          </p:nvSpPr>
          <p:spPr bwMode="auto">
            <a:xfrm>
              <a:off x="4189518" y="2780928"/>
              <a:ext cx="2643206" cy="432000"/>
            </a:xfrm>
            <a:prstGeom prst="roundRect">
              <a:avLst>
                <a:gd name="adj" fmla="val 50000"/>
              </a:avLst>
            </a:prstGeom>
            <a:solidFill>
              <a:schemeClr val="bg1"/>
            </a:solidFill>
            <a:ln w="12700" cmpd="sng">
              <a:solidFill>
                <a:schemeClr val="tx1"/>
              </a:solidFill>
              <a:round/>
              <a:headEnd/>
              <a:tailEnd/>
            </a:ln>
            <a:effectLst>
              <a:prstShdw prst="shdw17" dist="17961" dir="2700000">
                <a:srgbClr val="00005C"/>
              </a:prstShdw>
            </a:effectLst>
            <a:scene3d>
              <a:camera prst="orthographicFront"/>
              <a:lightRig rig="threePt" dir="t"/>
            </a:scene3d>
            <a:sp3d contourW="12700" prstMaterial="matte"/>
          </p:spPr>
          <p:txBody>
            <a:bodyPr wrap="none" anchor="ctr"/>
            <a:lstStyle/>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Adhere to their goals</a:t>
              </a:r>
              <a:endParaRPr lang="ko-KR" altLang="en-US" b="1" dirty="0">
                <a:solidFill>
                  <a:srgbClr val="000099"/>
                </a:solidFill>
                <a:latin typeface="Bookman Old Style" panose="02050604050505020204" pitchFamily="18" charset="0"/>
                <a:ea typeface="HY헤드라인M" pitchFamily="18" charset="-127"/>
                <a:cs typeface="Lucida Sans Unicode" panose="020B0602030504020204" pitchFamily="34" charset="0"/>
              </a:endParaRPr>
            </a:p>
          </p:txBody>
        </p:sp>
      </p:grpSp>
      <p:grpSp>
        <p:nvGrpSpPr>
          <p:cNvPr id="6" name="그룹 5"/>
          <p:cNvGrpSpPr/>
          <p:nvPr/>
        </p:nvGrpSpPr>
        <p:grpSpPr>
          <a:xfrm>
            <a:off x="4662771" y="3214686"/>
            <a:ext cx="3838319" cy="960326"/>
            <a:chOff x="2708653" y="3358702"/>
            <a:chExt cx="3838319" cy="960326"/>
          </a:xfrm>
        </p:grpSpPr>
        <p:sp>
          <p:nvSpPr>
            <p:cNvPr id="37" name="AutoShape 18"/>
            <p:cNvSpPr>
              <a:spLocks noChangeArrowheads="1"/>
            </p:cNvSpPr>
            <p:nvPr/>
          </p:nvSpPr>
          <p:spPr bwMode="auto">
            <a:xfrm>
              <a:off x="3832328" y="3358702"/>
              <a:ext cx="2714644" cy="432000"/>
            </a:xfrm>
            <a:prstGeom prst="roundRect">
              <a:avLst>
                <a:gd name="adj" fmla="val 50000"/>
              </a:avLst>
            </a:prstGeom>
            <a:solidFill>
              <a:schemeClr val="bg1"/>
            </a:solidFill>
            <a:ln w="12700" cmpd="sng">
              <a:solidFill>
                <a:schemeClr val="tx1"/>
              </a:solidFill>
              <a:round/>
              <a:headEnd/>
              <a:tailEnd/>
            </a:ln>
            <a:effectLst>
              <a:prstShdw prst="shdw17" dist="17961" dir="2700000">
                <a:srgbClr val="3B530C"/>
              </a:prstShdw>
            </a:effectLst>
            <a:scene3d>
              <a:camera prst="orthographicFront"/>
              <a:lightRig rig="threePt" dir="t"/>
            </a:scene3d>
            <a:sp3d contourW="12700" prstMaterial="matte"/>
          </p:spPr>
          <p:txBody>
            <a:bodyPr wrap="none" anchor="ctr"/>
            <a:lstStyle/>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Make tough decisions</a:t>
              </a:r>
              <a:endParaRPr lang="ko-KR" altLang="en-US" b="1" dirty="0">
                <a:solidFill>
                  <a:srgbClr val="000099"/>
                </a:solidFill>
                <a:latin typeface="Bookman Old Style" panose="02050604050505020204" pitchFamily="18" charset="0"/>
                <a:ea typeface="HY헤드라인M" pitchFamily="18" charset="-127"/>
                <a:cs typeface="Lucida Sans Unicode" panose="020B0602030504020204" pitchFamily="34" charset="0"/>
              </a:endParaRPr>
            </a:p>
          </p:txBody>
        </p:sp>
        <p:sp>
          <p:nvSpPr>
            <p:cNvPr id="22" name="Line 32"/>
            <p:cNvSpPr>
              <a:spLocks noChangeShapeType="1"/>
            </p:cNvSpPr>
            <p:nvPr/>
          </p:nvSpPr>
          <p:spPr bwMode="auto">
            <a:xfrm rot="876285" flipV="1">
              <a:off x="2708653" y="3412871"/>
              <a:ext cx="2065764" cy="906157"/>
            </a:xfrm>
            <a:prstGeom prst="line">
              <a:avLst/>
            </a:prstGeom>
            <a:noFill/>
            <a:ln w="38100">
              <a:solidFill>
                <a:srgbClr val="00863D"/>
              </a:solidFill>
              <a:round/>
              <a:headEnd w="lg" len="med"/>
              <a:tailEnd type="none" w="lg" len="med"/>
            </a:ln>
          </p:spPr>
          <p:txBody>
            <a:bodyPr/>
            <a:lstStyle/>
            <a:p>
              <a:endParaRPr lang="ko-KR" altLang="en-US" sz="2000" b="1">
                <a:latin typeface="Bookman Old Style" panose="02050604050505020204" pitchFamily="18" charset="0"/>
                <a:cs typeface="Lucida Sans Unicode" panose="020B0602030504020204" pitchFamily="34" charset="0"/>
              </a:endParaRPr>
            </a:p>
          </p:txBody>
        </p:sp>
      </p:grpSp>
      <p:grpSp>
        <p:nvGrpSpPr>
          <p:cNvPr id="7" name="그룹 6"/>
          <p:cNvGrpSpPr/>
          <p:nvPr/>
        </p:nvGrpSpPr>
        <p:grpSpPr>
          <a:xfrm>
            <a:off x="4584627" y="3858277"/>
            <a:ext cx="3669683" cy="506779"/>
            <a:chOff x="2630509" y="4002293"/>
            <a:chExt cx="3669683" cy="506779"/>
          </a:xfrm>
        </p:grpSpPr>
        <p:sp>
          <p:nvSpPr>
            <p:cNvPr id="28" name="AutoShape 10"/>
            <p:cNvSpPr>
              <a:spLocks noChangeArrowheads="1"/>
            </p:cNvSpPr>
            <p:nvPr/>
          </p:nvSpPr>
          <p:spPr bwMode="auto">
            <a:xfrm>
              <a:off x="4860192" y="4077072"/>
              <a:ext cx="1440000" cy="432000"/>
            </a:xfrm>
            <a:prstGeom prst="roundRect">
              <a:avLst>
                <a:gd name="adj" fmla="val 50000"/>
              </a:avLst>
            </a:prstGeom>
            <a:solidFill>
              <a:schemeClr val="bg1"/>
            </a:solidFill>
            <a:ln w="12700" cmpd="sng">
              <a:solidFill>
                <a:schemeClr val="tx1"/>
              </a:solidFill>
              <a:round/>
              <a:headEnd/>
              <a:tailEnd/>
            </a:ln>
            <a:effectLst>
              <a:prstShdw prst="shdw17" dist="17961" dir="2700000">
                <a:srgbClr val="997A00"/>
              </a:prstShdw>
            </a:effectLst>
            <a:scene3d>
              <a:camera prst="orthographicFront"/>
              <a:lightRig rig="threePt" dir="t"/>
            </a:scene3d>
            <a:sp3d contourW="12700" prstMaterial="matte"/>
          </p:spPr>
          <p:txBody>
            <a:bodyPr wrap="none" anchor="ctr"/>
            <a:lstStyle/>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Press on</a:t>
              </a:r>
              <a:endParaRPr lang="ko-KR" altLang="en-US" b="1" dirty="0">
                <a:solidFill>
                  <a:srgbClr val="000099"/>
                </a:solidFill>
                <a:latin typeface="Bookman Old Style" panose="02050604050505020204" pitchFamily="18" charset="0"/>
                <a:ea typeface="HY헤드라인M" pitchFamily="18" charset="-127"/>
                <a:cs typeface="Lucida Sans Unicode" panose="020B0602030504020204" pitchFamily="34" charset="0"/>
              </a:endParaRPr>
            </a:p>
          </p:txBody>
        </p:sp>
        <p:sp>
          <p:nvSpPr>
            <p:cNvPr id="23" name="Line 32"/>
            <p:cNvSpPr>
              <a:spLocks noChangeShapeType="1"/>
            </p:cNvSpPr>
            <p:nvPr/>
          </p:nvSpPr>
          <p:spPr bwMode="auto">
            <a:xfrm rot="876285" flipV="1">
              <a:off x="2630509" y="4002293"/>
              <a:ext cx="2216827" cy="326416"/>
            </a:xfrm>
            <a:prstGeom prst="line">
              <a:avLst/>
            </a:prstGeom>
            <a:noFill/>
            <a:ln w="38100">
              <a:solidFill>
                <a:srgbClr val="00863D"/>
              </a:solidFill>
              <a:round/>
              <a:headEnd w="lg" len="med"/>
              <a:tailEnd type="none" w="lg" len="med"/>
            </a:ln>
          </p:spPr>
          <p:txBody>
            <a:bodyPr/>
            <a:lstStyle/>
            <a:p>
              <a:endParaRPr lang="ko-KR" altLang="en-US" sz="2000" b="1">
                <a:latin typeface="Bookman Old Style" panose="02050604050505020204" pitchFamily="18" charset="0"/>
                <a:cs typeface="Lucida Sans Unicode" panose="020B0602030504020204" pitchFamily="34" charset="0"/>
              </a:endParaRPr>
            </a:p>
          </p:txBody>
        </p:sp>
      </p:grpSp>
      <p:grpSp>
        <p:nvGrpSpPr>
          <p:cNvPr id="8" name="그룹 7"/>
          <p:cNvGrpSpPr/>
          <p:nvPr/>
        </p:nvGrpSpPr>
        <p:grpSpPr>
          <a:xfrm>
            <a:off x="4394850" y="4191521"/>
            <a:ext cx="4391992" cy="821607"/>
            <a:chOff x="2440732" y="4335537"/>
            <a:chExt cx="4391992" cy="821607"/>
          </a:xfrm>
        </p:grpSpPr>
        <p:sp>
          <p:nvSpPr>
            <p:cNvPr id="57" name="AutoShape 10"/>
            <p:cNvSpPr>
              <a:spLocks noChangeArrowheads="1"/>
            </p:cNvSpPr>
            <p:nvPr/>
          </p:nvSpPr>
          <p:spPr bwMode="auto">
            <a:xfrm>
              <a:off x="3689452" y="4725144"/>
              <a:ext cx="3143272" cy="432000"/>
            </a:xfrm>
            <a:prstGeom prst="roundRect">
              <a:avLst>
                <a:gd name="adj" fmla="val 50000"/>
              </a:avLst>
            </a:prstGeom>
            <a:solidFill>
              <a:schemeClr val="bg1"/>
            </a:solidFill>
            <a:ln w="12700" cmpd="sng">
              <a:solidFill>
                <a:schemeClr val="tx1"/>
              </a:solidFill>
              <a:round/>
              <a:headEnd/>
              <a:tailEnd/>
            </a:ln>
            <a:effectLst>
              <a:prstShdw prst="shdw17" dist="17961" dir="2700000">
                <a:srgbClr val="997A00"/>
              </a:prstShdw>
            </a:effectLst>
            <a:scene3d>
              <a:camera prst="orthographicFront"/>
              <a:lightRig rig="threePt" dir="t"/>
            </a:scene3d>
            <a:sp3d contourW="12700" prstMaterial="matte"/>
          </p:spPr>
          <p:txBody>
            <a:bodyPr wrap="none" anchor="ctr"/>
            <a:lstStyle/>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Triumphs over adversity</a:t>
              </a:r>
              <a:endParaRPr lang="ko-KR" altLang="en-US" b="1" dirty="0">
                <a:solidFill>
                  <a:srgbClr val="000099"/>
                </a:solidFill>
                <a:latin typeface="Bookman Old Style" panose="02050604050505020204" pitchFamily="18" charset="0"/>
                <a:ea typeface="HY헤드라인M" pitchFamily="18" charset="-127"/>
                <a:cs typeface="Lucida Sans Unicode" panose="020B0602030504020204" pitchFamily="34" charset="0"/>
              </a:endParaRPr>
            </a:p>
          </p:txBody>
        </p:sp>
        <p:sp>
          <p:nvSpPr>
            <p:cNvPr id="24" name="Line 32"/>
            <p:cNvSpPr>
              <a:spLocks noChangeShapeType="1"/>
            </p:cNvSpPr>
            <p:nvPr/>
          </p:nvSpPr>
          <p:spPr bwMode="auto">
            <a:xfrm rot="876285">
              <a:off x="2440732" y="4335537"/>
              <a:ext cx="2355662" cy="334394"/>
            </a:xfrm>
            <a:prstGeom prst="line">
              <a:avLst/>
            </a:prstGeom>
            <a:noFill/>
            <a:ln w="38100">
              <a:solidFill>
                <a:srgbClr val="00863D"/>
              </a:solidFill>
              <a:round/>
              <a:headEnd w="lg" len="med"/>
              <a:tailEnd type="none" w="lg" len="med"/>
            </a:ln>
          </p:spPr>
          <p:txBody>
            <a:bodyPr/>
            <a:lstStyle/>
            <a:p>
              <a:endParaRPr lang="ko-KR" altLang="en-US" sz="2000" b="1">
                <a:latin typeface="Bookman Old Style" panose="02050604050505020204" pitchFamily="18" charset="0"/>
                <a:cs typeface="Lucida Sans Unicode" panose="020B0602030504020204" pitchFamily="34" charset="0"/>
              </a:endParaRPr>
            </a:p>
          </p:txBody>
        </p:sp>
      </p:grpSp>
      <p:grpSp>
        <p:nvGrpSpPr>
          <p:cNvPr id="10" name="그룹 9"/>
          <p:cNvGrpSpPr/>
          <p:nvPr/>
        </p:nvGrpSpPr>
        <p:grpSpPr>
          <a:xfrm>
            <a:off x="4315532" y="4183740"/>
            <a:ext cx="3971244" cy="1477460"/>
            <a:chOff x="2361414" y="4327756"/>
            <a:chExt cx="3971244" cy="1477460"/>
          </a:xfrm>
        </p:grpSpPr>
        <p:sp>
          <p:nvSpPr>
            <p:cNvPr id="21" name="AutoShape 10"/>
            <p:cNvSpPr>
              <a:spLocks noChangeArrowheads="1"/>
            </p:cNvSpPr>
            <p:nvPr/>
          </p:nvSpPr>
          <p:spPr bwMode="auto">
            <a:xfrm>
              <a:off x="4046642" y="5373216"/>
              <a:ext cx="2286016" cy="432000"/>
            </a:xfrm>
            <a:prstGeom prst="roundRect">
              <a:avLst>
                <a:gd name="adj" fmla="val 50000"/>
              </a:avLst>
            </a:prstGeom>
            <a:solidFill>
              <a:schemeClr val="bg1"/>
            </a:solidFill>
            <a:ln w="12700" cmpd="sng">
              <a:solidFill>
                <a:schemeClr val="tx1"/>
              </a:solidFill>
              <a:round/>
              <a:headEnd/>
              <a:tailEnd/>
            </a:ln>
            <a:effectLst>
              <a:prstShdw prst="shdw17" dist="17961" dir="2700000">
                <a:srgbClr val="997A00"/>
              </a:prstShdw>
            </a:effectLst>
            <a:scene3d>
              <a:camera prst="orthographicFront"/>
              <a:lightRig rig="threePt" dir="t"/>
            </a:scene3d>
            <a:sp3d contourW="12700" prstMaterial="matte"/>
          </p:spPr>
          <p:txBody>
            <a:bodyPr wrap="none" anchor="ctr"/>
            <a:lstStyle/>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Refuse to give up</a:t>
              </a:r>
              <a:endParaRPr lang="ko-KR" altLang="en-US" b="1" dirty="0">
                <a:solidFill>
                  <a:srgbClr val="000099"/>
                </a:solidFill>
                <a:latin typeface="Bookman Old Style" panose="02050604050505020204" pitchFamily="18" charset="0"/>
                <a:ea typeface="HY헤드라인M" pitchFamily="18" charset="-127"/>
                <a:cs typeface="Lucida Sans Unicode" panose="020B0602030504020204" pitchFamily="34" charset="0"/>
              </a:endParaRPr>
            </a:p>
          </p:txBody>
        </p:sp>
        <p:sp>
          <p:nvSpPr>
            <p:cNvPr id="26" name="Line 32"/>
            <p:cNvSpPr>
              <a:spLocks noChangeShapeType="1"/>
            </p:cNvSpPr>
            <p:nvPr/>
          </p:nvSpPr>
          <p:spPr bwMode="auto">
            <a:xfrm rot="876285">
              <a:off x="2361414" y="4327756"/>
              <a:ext cx="2115787" cy="994262"/>
            </a:xfrm>
            <a:prstGeom prst="line">
              <a:avLst/>
            </a:prstGeom>
            <a:noFill/>
            <a:ln w="38100">
              <a:solidFill>
                <a:srgbClr val="00863D"/>
              </a:solidFill>
              <a:round/>
              <a:headEnd w="lg" len="med"/>
              <a:tailEnd type="none" w="lg" len="med"/>
            </a:ln>
          </p:spPr>
          <p:txBody>
            <a:bodyPr/>
            <a:lstStyle/>
            <a:p>
              <a:endParaRPr lang="ko-KR" altLang="en-US" sz="2000" b="1">
                <a:latin typeface="Bookman Old Style" panose="02050604050505020204" pitchFamily="18" charset="0"/>
                <a:cs typeface="Lucida Sans Unicode" panose="020B0602030504020204" pitchFamily="34" charset="0"/>
              </a:endParaRPr>
            </a:p>
          </p:txBody>
        </p:sp>
      </p:grpSp>
      <p:grpSp>
        <p:nvGrpSpPr>
          <p:cNvPr id="11" name="그룹 10"/>
          <p:cNvGrpSpPr/>
          <p:nvPr/>
        </p:nvGrpSpPr>
        <p:grpSpPr>
          <a:xfrm>
            <a:off x="887408" y="2424824"/>
            <a:ext cx="3691880" cy="1196458"/>
            <a:chOff x="1105714" y="2564856"/>
            <a:chExt cx="3691880" cy="1196458"/>
          </a:xfrm>
        </p:grpSpPr>
        <p:sp>
          <p:nvSpPr>
            <p:cNvPr id="33" name="Line 32"/>
            <p:cNvSpPr>
              <a:spLocks noChangeShapeType="1"/>
            </p:cNvSpPr>
            <p:nvPr/>
          </p:nvSpPr>
          <p:spPr bwMode="auto">
            <a:xfrm rot="876285">
              <a:off x="2475600" y="3135572"/>
              <a:ext cx="2321994" cy="625742"/>
            </a:xfrm>
            <a:prstGeom prst="line">
              <a:avLst/>
            </a:prstGeom>
            <a:noFill/>
            <a:ln w="38100">
              <a:solidFill>
                <a:srgbClr val="0000CC"/>
              </a:solidFill>
              <a:round/>
              <a:headEnd w="lg" len="med"/>
              <a:tailEnd type="none" w="lg" len="med"/>
            </a:ln>
          </p:spPr>
          <p:txBody>
            <a:bodyPr/>
            <a:lstStyle/>
            <a:p>
              <a:endParaRPr lang="ko-KR" altLang="en-US" sz="2000" b="1">
                <a:latin typeface="Bookman Old Style" panose="02050604050505020204" pitchFamily="18" charset="0"/>
                <a:cs typeface="Lucida Sans Unicode" panose="020B0602030504020204" pitchFamily="34" charset="0"/>
              </a:endParaRPr>
            </a:p>
          </p:txBody>
        </p:sp>
        <p:sp>
          <p:nvSpPr>
            <p:cNvPr id="34" name="AutoShape 30"/>
            <p:cNvSpPr>
              <a:spLocks noChangeArrowheads="1"/>
            </p:cNvSpPr>
            <p:nvPr/>
          </p:nvSpPr>
          <p:spPr bwMode="auto">
            <a:xfrm>
              <a:off x="1105714" y="2564856"/>
              <a:ext cx="1898642" cy="646986"/>
            </a:xfrm>
            <a:prstGeom prst="roundRect">
              <a:avLst>
                <a:gd name="adj" fmla="val 50000"/>
              </a:avLst>
            </a:prstGeom>
            <a:solidFill>
              <a:srgbClr val="DEFD23"/>
            </a:solidFill>
            <a:ln w="12700" cmpd="sng">
              <a:solidFill>
                <a:schemeClr val="tx1"/>
              </a:solidFill>
              <a:round/>
              <a:headEnd/>
              <a:tailEnd/>
            </a:ln>
            <a:effectLst>
              <a:prstShdw prst="shdw17" dist="17961" dir="2700000">
                <a:srgbClr val="00005C"/>
              </a:prstShdw>
            </a:effectLst>
            <a:scene3d>
              <a:camera prst="orthographicFront"/>
              <a:lightRig rig="threePt" dir="t"/>
            </a:scene3d>
            <a:sp3d contourW="12700" prstMaterial="matte"/>
          </p:spPr>
          <p:txBody>
            <a:bodyPr wrap="none" anchor="ctr"/>
            <a:lstStyle/>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Not on </a:t>
              </a:r>
            </a:p>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circumstances</a:t>
              </a:r>
            </a:p>
          </p:txBody>
        </p:sp>
      </p:grpSp>
      <p:grpSp>
        <p:nvGrpSpPr>
          <p:cNvPr id="12" name="그룹 11"/>
          <p:cNvGrpSpPr/>
          <p:nvPr/>
        </p:nvGrpSpPr>
        <p:grpSpPr>
          <a:xfrm>
            <a:off x="899592" y="3660719"/>
            <a:ext cx="3374481" cy="2125735"/>
            <a:chOff x="1105714" y="3804735"/>
            <a:chExt cx="3374481" cy="2125735"/>
          </a:xfrm>
        </p:grpSpPr>
        <p:sp>
          <p:nvSpPr>
            <p:cNvPr id="36" name="Line 32"/>
            <p:cNvSpPr>
              <a:spLocks noChangeShapeType="1"/>
            </p:cNvSpPr>
            <p:nvPr/>
          </p:nvSpPr>
          <p:spPr bwMode="auto">
            <a:xfrm rot="876285" flipV="1">
              <a:off x="2746707" y="3804735"/>
              <a:ext cx="1733488" cy="1816375"/>
            </a:xfrm>
            <a:prstGeom prst="line">
              <a:avLst/>
            </a:prstGeom>
            <a:noFill/>
            <a:ln w="38100">
              <a:solidFill>
                <a:srgbClr val="0000CC"/>
              </a:solidFill>
              <a:round/>
              <a:headEnd w="lg" len="med"/>
              <a:tailEnd type="none" w="lg" len="med"/>
            </a:ln>
          </p:spPr>
          <p:txBody>
            <a:bodyPr/>
            <a:lstStyle/>
            <a:p>
              <a:endParaRPr lang="ko-KR" altLang="en-US" sz="2000" b="1">
                <a:latin typeface="Bookman Old Style" panose="02050604050505020204" pitchFamily="18" charset="0"/>
                <a:cs typeface="Lucida Sans Unicode" panose="020B0602030504020204" pitchFamily="34" charset="0"/>
              </a:endParaRPr>
            </a:p>
          </p:txBody>
        </p:sp>
        <p:sp>
          <p:nvSpPr>
            <p:cNvPr id="38" name="AutoShape 23"/>
            <p:cNvSpPr>
              <a:spLocks noChangeArrowheads="1"/>
            </p:cNvSpPr>
            <p:nvPr/>
          </p:nvSpPr>
          <p:spPr bwMode="auto">
            <a:xfrm>
              <a:off x="1105714" y="5157240"/>
              <a:ext cx="1957896" cy="773230"/>
            </a:xfrm>
            <a:prstGeom prst="roundRect">
              <a:avLst>
                <a:gd name="adj" fmla="val 50000"/>
              </a:avLst>
            </a:prstGeom>
            <a:solidFill>
              <a:srgbClr val="DEFD23"/>
            </a:solidFill>
            <a:ln w="12700" cmpd="sng">
              <a:solidFill>
                <a:schemeClr val="tx1"/>
              </a:solidFill>
              <a:round/>
              <a:headEnd/>
              <a:tailEnd/>
            </a:ln>
            <a:effectLst>
              <a:prstShdw prst="shdw17" dist="17961" dir="2700000">
                <a:srgbClr val="00005C"/>
              </a:prstShdw>
            </a:effectLst>
            <a:scene3d>
              <a:camera prst="orthographicFront"/>
              <a:lightRig rig="threePt" dir="t"/>
            </a:scene3d>
            <a:sp3d contourW="12700" prstMaterial="matte"/>
          </p:spPr>
          <p:txBody>
            <a:bodyPr wrap="none" anchor="ctr"/>
            <a:lstStyle/>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Jesus was</a:t>
              </a:r>
            </a:p>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 focused-Enduring</a:t>
              </a:r>
            </a:p>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 the cross</a:t>
              </a:r>
              <a:endParaRPr lang="ko-KR" altLang="en-US" b="1" dirty="0">
                <a:solidFill>
                  <a:srgbClr val="000099"/>
                </a:solidFill>
                <a:latin typeface="Bookman Old Style" panose="02050604050505020204" pitchFamily="18" charset="0"/>
                <a:ea typeface="HY헤드라인M" pitchFamily="18" charset="-127"/>
                <a:cs typeface="Lucida Sans Unicode" panose="020B0602030504020204" pitchFamily="34" charset="0"/>
              </a:endParaRPr>
            </a:p>
          </p:txBody>
        </p:sp>
      </p:grpSp>
      <p:grpSp>
        <p:nvGrpSpPr>
          <p:cNvPr id="13" name="그룹 12"/>
          <p:cNvGrpSpPr/>
          <p:nvPr/>
        </p:nvGrpSpPr>
        <p:grpSpPr>
          <a:xfrm>
            <a:off x="2923847" y="2343647"/>
            <a:ext cx="2952661" cy="2957513"/>
            <a:chOff x="3067863" y="2487711"/>
            <a:chExt cx="2952661" cy="2957513"/>
          </a:xfrm>
        </p:grpSpPr>
        <p:pic>
          <p:nvPicPr>
            <p:cNvPr id="53" name="Picture 41" descr="원"/>
            <p:cNvPicPr>
              <a:picLocks noChangeAspect="1" noChangeArrowheads="1"/>
            </p:cNvPicPr>
            <p:nvPr/>
          </p:nvPicPr>
          <p:blipFill>
            <a:blip r:embed="rId2" cstate="print"/>
            <a:srcRect/>
            <a:stretch>
              <a:fillRect/>
            </a:stretch>
          </p:blipFill>
          <p:spPr bwMode="auto">
            <a:xfrm>
              <a:off x="3067863" y="2487711"/>
              <a:ext cx="2952661" cy="2957513"/>
            </a:xfrm>
            <a:prstGeom prst="rect">
              <a:avLst/>
            </a:prstGeom>
            <a:noFill/>
            <a:ln w="9525">
              <a:noFill/>
              <a:miter lim="800000"/>
              <a:headEnd/>
              <a:tailEnd/>
            </a:ln>
          </p:spPr>
        </p:pic>
        <p:sp>
          <p:nvSpPr>
            <p:cNvPr id="54" name="Text Box 42"/>
            <p:cNvSpPr txBox="1">
              <a:spLocks noChangeArrowheads="1"/>
            </p:cNvSpPr>
            <p:nvPr/>
          </p:nvSpPr>
          <p:spPr bwMode="auto">
            <a:xfrm>
              <a:off x="3419872" y="3452855"/>
              <a:ext cx="2239188" cy="461665"/>
            </a:xfrm>
            <a:prstGeom prst="rect">
              <a:avLst/>
            </a:prstGeom>
            <a:noFill/>
            <a:ln w="76200" algn="ctr">
              <a:noFill/>
              <a:miter lim="800000"/>
              <a:headEnd/>
              <a:tailEnd type="none" w="lg" len="sm"/>
            </a:ln>
          </p:spPr>
          <p:txBody>
            <a:bodyPr>
              <a:spAutoFit/>
            </a:bodyPr>
            <a:lstStyle/>
            <a:p>
              <a:pPr algn="ctr"/>
              <a:endParaRPr lang="ko-KR" altLang="en-US" sz="2400" b="1" dirty="0">
                <a:solidFill>
                  <a:srgbClr val="0000CC"/>
                </a:solidFill>
                <a:latin typeface="Bookman Old Style" panose="02050604050505020204" pitchFamily="18" charset="0"/>
                <a:ea typeface="HY헤드라인M" pitchFamily="18" charset="-127"/>
                <a:cs typeface="Lucida Sans Unicode" panose="020B0602030504020204" pitchFamily="34" charset="0"/>
              </a:endParaRPr>
            </a:p>
          </p:txBody>
        </p:sp>
      </p:grpSp>
      <p:sp>
        <p:nvSpPr>
          <p:cNvPr id="32" name="Text Box 2"/>
          <p:cNvSpPr txBox="1">
            <a:spLocks noChangeArrowheads="1"/>
          </p:cNvSpPr>
          <p:nvPr/>
        </p:nvSpPr>
        <p:spPr bwMode="auto">
          <a:xfrm>
            <a:off x="1691680" y="404664"/>
            <a:ext cx="7056784" cy="954107"/>
          </a:xfrm>
          <a:prstGeom prst="rect">
            <a:avLst/>
          </a:prstGeom>
          <a:noFill/>
          <a:ln w="9525">
            <a:noFill/>
            <a:miter lim="800000"/>
            <a:headEnd/>
            <a:tailEnd/>
          </a:ln>
        </p:spPr>
        <p:txBody>
          <a:bodyPr wrap="square">
            <a:spAutoFit/>
            <a:scene3d>
              <a:camera prst="orthographicFront"/>
              <a:lightRig rig="threePt" dir="t"/>
            </a:scene3d>
            <a:sp3d extrusionH="12700">
              <a:bevelT w="12700" h="12700" prst="angle"/>
            </a:sp3d>
          </a:bodyPr>
          <a:lstStyle/>
          <a:p>
            <a:pPr>
              <a:defRPr/>
            </a:pPr>
            <a:r>
              <a:rPr lang="en-US" altLang="ko-KR" sz="2800" b="1" dirty="0" smtClean="0">
                <a:solidFill>
                  <a:srgbClr val="0000CC"/>
                </a:solidFill>
                <a:latin typeface="Bookman Old Style" pitchFamily="18" charset="0"/>
                <a:ea typeface="HY헤드라인M" panose="02030600000101010101" pitchFamily="18" charset="-127"/>
                <a:cs typeface="Lucida Sans Unicode" panose="020B0602030504020204" pitchFamily="34" charset="0"/>
              </a:rPr>
              <a:t>CHAPTER 8: THE FORCE OF FOCUS AND WISDOM </a:t>
            </a:r>
            <a:endParaRPr lang="ko-KR" altLang="en-US" sz="2800" b="1" dirty="0">
              <a:solidFill>
                <a:srgbClr val="0000CC"/>
              </a:solidFill>
              <a:latin typeface="Bookman Old Style" pitchFamily="18" charset="0"/>
              <a:ea typeface="HY헤드라인M" panose="02030600000101010101" pitchFamily="18" charset="-127"/>
              <a:cs typeface="Lucida Sans Unicode" panose="020B0602030504020204" pitchFamily="34" charset="0"/>
            </a:endParaRPr>
          </a:p>
        </p:txBody>
      </p:sp>
      <p:sp>
        <p:nvSpPr>
          <p:cNvPr id="39" name="Rectangle 38"/>
          <p:cNvSpPr/>
          <p:nvPr/>
        </p:nvSpPr>
        <p:spPr>
          <a:xfrm>
            <a:off x="2286000" y="3105835"/>
            <a:ext cx="4572000" cy="646331"/>
          </a:xfrm>
          <a:prstGeom prst="rect">
            <a:avLst/>
          </a:prstGeom>
        </p:spPr>
        <p:txBody>
          <a:bodyPr wrap="square">
            <a:spAutoFit/>
          </a:bodyPr>
          <a:lstStyle/>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FOCUS ON</a:t>
            </a:r>
          </a:p>
          <a:p>
            <a:pPr algn="ctr"/>
            <a:r>
              <a:rPr lang="en-US" altLang="ko-KR" b="1" dirty="0" smtClean="0">
                <a:solidFill>
                  <a:srgbClr val="000099"/>
                </a:solidFill>
                <a:latin typeface="Bookman Old Style" panose="02050604050505020204" pitchFamily="18" charset="0"/>
                <a:ea typeface="HY헤드라인M" pitchFamily="18" charset="-127"/>
                <a:cs typeface="Lucida Sans Unicode" panose="020B0602030504020204" pitchFamily="34" charset="0"/>
              </a:rPr>
              <a:t> GOD’S WILL</a:t>
            </a:r>
            <a:endParaRPr lang="ko-KR" altLang="en-US" b="1" dirty="0">
              <a:solidFill>
                <a:srgbClr val="000099"/>
              </a:solidFill>
              <a:latin typeface="Bookman Old Style" panose="02050604050505020204" pitchFamily="18" charset="0"/>
              <a:ea typeface="HY헤드라인M" pitchFamily="18" charset="-127"/>
              <a:cs typeface="Lucida Sans Unicode" panose="020B0602030504020204" pitchFamily="34" charset="0"/>
            </a:endParaRPr>
          </a:p>
        </p:txBody>
      </p:sp>
    </p:spTree>
    <p:extLst>
      <p:ext uri="{BB962C8B-B14F-4D97-AF65-F5344CB8AC3E}">
        <p14:creationId xmlns:p14="http://schemas.microsoft.com/office/powerpoint/2010/main" xmlns="" val="1052590373"/>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left)">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righ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right)">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그룹 6"/>
          <p:cNvGrpSpPr/>
          <p:nvPr/>
        </p:nvGrpSpPr>
        <p:grpSpPr>
          <a:xfrm>
            <a:off x="1337355" y="1672060"/>
            <a:ext cx="6696744" cy="3366416"/>
            <a:chOff x="1115616" y="1586419"/>
            <a:chExt cx="7128792" cy="2974685"/>
          </a:xfrm>
        </p:grpSpPr>
        <p:sp>
          <p:nvSpPr>
            <p:cNvPr id="4" name="모서리가 둥근 직사각형 3"/>
            <p:cNvSpPr/>
            <p:nvPr/>
          </p:nvSpPr>
          <p:spPr bwMode="auto">
            <a:xfrm>
              <a:off x="1115616" y="1586419"/>
              <a:ext cx="7128792" cy="2952328"/>
            </a:xfrm>
            <a:prstGeom prst="roundRect">
              <a:avLst/>
            </a:prstGeom>
            <a:solidFill>
              <a:srgbClr val="7BFD23">
                <a:alpha val="50000"/>
              </a:srgbClr>
            </a:solidFill>
            <a:ln>
              <a:solidFill>
                <a:srgbClr val="00A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b="1" spc="-300" dirty="0" smtClean="0">
                <a:solidFill>
                  <a:srgbClr val="0913E1"/>
                </a:solidFill>
                <a:effectLst>
                  <a:outerShdw blurRad="38100" dist="38100" dir="2700000" algn="tl">
                    <a:srgbClr val="000000">
                      <a:alpha val="43137"/>
                    </a:srgbClr>
                  </a:outerShdw>
                </a:effectLst>
                <a:latin typeface="Bookman Old Style" pitchFamily="18" charset="0"/>
                <a:ea typeface="HY헤드라인M" pitchFamily="18" charset="-127"/>
              </a:endParaRPr>
            </a:p>
          </p:txBody>
        </p:sp>
        <p:sp>
          <p:nvSpPr>
            <p:cNvPr id="6" name="TextBox 5"/>
            <p:cNvSpPr txBox="1"/>
            <p:nvPr/>
          </p:nvSpPr>
          <p:spPr>
            <a:xfrm>
              <a:off x="1331640" y="1623911"/>
              <a:ext cx="6696744" cy="2937193"/>
            </a:xfrm>
            <a:prstGeom prst="rect">
              <a:avLst/>
            </a:prstGeom>
            <a:noFill/>
            <a:effectLst>
              <a:glow rad="63500">
                <a:schemeClr val="accent1">
                  <a:satMod val="175000"/>
                  <a:alpha val="40000"/>
                </a:schemeClr>
              </a:glow>
            </a:effectLst>
          </p:spPr>
          <p:txBody>
            <a:bodyPr wrap="square" rtlCol="0">
              <a:spAutoFit/>
            </a:bodyPr>
            <a:lstStyle/>
            <a:p>
              <a:pPr algn="ctr"/>
              <a:endParaRPr lang="en-US" altLang="ko-KR" sz="4800" dirty="0" smtClean="0">
                <a:solidFill>
                  <a:srgbClr val="0913E1"/>
                </a:solidFill>
                <a:effectLst>
                  <a:glow rad="101600">
                    <a:schemeClr val="accent5">
                      <a:lumMod val="40000"/>
                      <a:lumOff val="60000"/>
                    </a:schemeClr>
                  </a:glow>
                  <a:outerShdw blurRad="38100" dist="38100" dir="2700000" algn="tl">
                    <a:srgbClr val="000000">
                      <a:alpha val="43137"/>
                    </a:srgbClr>
                  </a:outerShdw>
                </a:effectLst>
                <a:latin typeface="휴먼둥근헤드라인" panose="02030504000101010101" pitchFamily="18" charset="-127"/>
                <a:ea typeface="휴먼둥근헤드라인" panose="02030504000101010101" pitchFamily="18" charset="-127"/>
              </a:endParaRPr>
            </a:p>
            <a:p>
              <a:pPr algn="ctr"/>
              <a:endParaRPr lang="en-US" altLang="ko-KR" dirty="0">
                <a:solidFill>
                  <a:srgbClr val="0913E1"/>
                </a:solidFill>
                <a:latin typeface="휴먼둥근헤드라인" pitchFamily="18" charset="-127"/>
                <a:ea typeface="휴먼둥근헤드라인" pitchFamily="18" charset="-127"/>
              </a:endParaRPr>
            </a:p>
            <a:p>
              <a:pPr algn="ctr">
                <a:defRPr/>
              </a:pPr>
              <a:r>
                <a:rPr lang="en-US" altLang="ko-KR" sz="3600" b="1" dirty="0" smtClean="0">
                  <a:solidFill>
                    <a:srgbClr val="0913E1"/>
                  </a:solidFill>
                  <a:effectLst>
                    <a:glow rad="101600">
                      <a:schemeClr val="accent5">
                        <a:lumMod val="40000"/>
                        <a:lumOff val="60000"/>
                      </a:schemeClr>
                    </a:glow>
                    <a:outerShdw blurRad="38100" dist="38100" dir="2700000" algn="tl">
                      <a:srgbClr val="000000">
                        <a:alpha val="43137"/>
                      </a:srgbClr>
                    </a:outerShdw>
                  </a:effectLst>
                  <a:latin typeface="Bookman Old Style" pitchFamily="18" charset="0"/>
                  <a:ea typeface="HY헤드라인M" pitchFamily="18" charset="-127"/>
                </a:rPr>
                <a:t>‘’It is not hard to make decisions when you know what your values are.’’-Roy Disney</a:t>
              </a:r>
              <a:endParaRPr lang="ko-KR" altLang="en-US" sz="3600" b="1" dirty="0">
                <a:solidFill>
                  <a:srgbClr val="0913E1"/>
                </a:solidFill>
                <a:effectLst>
                  <a:glow rad="101600">
                    <a:schemeClr val="accent5">
                      <a:lumMod val="40000"/>
                      <a:lumOff val="60000"/>
                    </a:schemeClr>
                  </a:glow>
                  <a:outerShdw blurRad="38100" dist="38100" dir="2700000" algn="tl">
                    <a:srgbClr val="000000">
                      <a:alpha val="43137"/>
                    </a:srgbClr>
                  </a:outerShdw>
                </a:effectLst>
                <a:latin typeface="Bookman Old Style" pitchFamily="18" charset="0"/>
                <a:ea typeface="HY헤드라인M" pitchFamily="18" charset="-127"/>
              </a:endParaRPr>
            </a:p>
          </p:txBody>
        </p:sp>
      </p:grpSp>
    </p:spTree>
    <p:extLst>
      <p:ext uri="{BB962C8B-B14F-4D97-AF65-F5344CB8AC3E}">
        <p14:creationId xmlns:p14="http://schemas.microsoft.com/office/powerpoint/2010/main" xmlns="" val="30389127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10"/>
          <p:cNvSpPr>
            <a:spLocks noChangeArrowheads="1"/>
          </p:cNvSpPr>
          <p:nvPr/>
        </p:nvSpPr>
        <p:spPr bwMode="auto">
          <a:xfrm>
            <a:off x="285720" y="3714752"/>
            <a:ext cx="8606190" cy="1567076"/>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pPr>
              <a:lnSpc>
                <a:spcPct val="150000"/>
              </a:lnSpc>
            </a:pPr>
            <a:r>
              <a:rPr kumimoji="0" lang="ko-KR" altLang="en-US" sz="2000" b="1" dirty="0" smtClean="0">
                <a:solidFill>
                  <a:srgbClr val="002060"/>
                </a:solidFill>
                <a:latin typeface="Bookman Old Style" pitchFamily="18" charset="0"/>
                <a:ea typeface="HY헤드라인M" pitchFamily="18" charset="-127"/>
                <a:cs typeface="Arial" pitchFamily="34" charset="0"/>
              </a:rPr>
              <a:t>〇 </a:t>
            </a:r>
            <a:r>
              <a:rPr lang="en-US" altLang="ko-KR" sz="2000" b="1" dirty="0" smtClean="0">
                <a:solidFill>
                  <a:srgbClr val="002060"/>
                </a:solidFill>
                <a:latin typeface="Bookman Old Style" pitchFamily="18" charset="0"/>
                <a:ea typeface="HY헤드라인M" pitchFamily="18" charset="-127"/>
                <a:cs typeface="Arial" pitchFamily="34" charset="0"/>
              </a:rPr>
              <a:t>Stars never fade and most visible during dark </a:t>
            </a:r>
            <a:r>
              <a:rPr lang="en-US" altLang="ko-KR" sz="2000" b="1" dirty="0" err="1" smtClean="0">
                <a:solidFill>
                  <a:srgbClr val="002060"/>
                </a:solidFill>
                <a:latin typeface="Bookman Old Style" pitchFamily="18" charset="0"/>
                <a:ea typeface="HY헤드라인M" pitchFamily="18" charset="-127"/>
                <a:cs typeface="Arial" pitchFamily="34" charset="0"/>
              </a:rPr>
              <a:t>times.When</a:t>
            </a:r>
            <a:r>
              <a:rPr lang="en-US" altLang="ko-KR" sz="2000" b="1" dirty="0" smtClean="0">
                <a:solidFill>
                  <a:srgbClr val="002060"/>
                </a:solidFill>
                <a:latin typeface="Bookman Old Style" pitchFamily="18" charset="0"/>
                <a:ea typeface="HY헤드라인M" pitchFamily="18" charset="-127"/>
                <a:cs typeface="Arial" pitchFamily="34" charset="0"/>
              </a:rPr>
              <a:t>  </a:t>
            </a:r>
          </a:p>
          <a:p>
            <a:pPr>
              <a:lnSpc>
                <a:spcPct val="150000"/>
              </a:lnSpc>
            </a:pPr>
            <a:r>
              <a:rPr lang="en-US" altLang="ko-KR" sz="2000" b="1" dirty="0" smtClean="0">
                <a:solidFill>
                  <a:srgbClr val="002060"/>
                </a:solidFill>
                <a:latin typeface="Bookman Old Style" pitchFamily="18" charset="0"/>
                <a:ea typeface="HY헤드라인M" pitchFamily="18" charset="-127"/>
                <a:cs typeface="Arial" pitchFamily="34" charset="0"/>
              </a:rPr>
              <a:t>The situation seems bleak.</a:t>
            </a:r>
            <a:endParaRPr lang="ko-KR" altLang="en-US" sz="2000" b="1" dirty="0">
              <a:solidFill>
                <a:srgbClr val="002060"/>
              </a:solidFill>
              <a:latin typeface="Bookman Old Style" pitchFamily="18" charset="0"/>
              <a:ea typeface="HY헤드라인M" pitchFamily="18" charset="-127"/>
              <a:cs typeface="Arial" pitchFamily="34" charset="0"/>
            </a:endParaRPr>
          </a:p>
          <a:p>
            <a:pPr>
              <a:lnSpc>
                <a:spcPct val="150000"/>
              </a:lnSpc>
            </a:pPr>
            <a:r>
              <a:rPr kumimoji="0" lang="ko-KR" altLang="en-US" sz="2000" b="1" dirty="0" smtClean="0">
                <a:solidFill>
                  <a:srgbClr val="002060"/>
                </a:solidFill>
                <a:latin typeface="Bookman Old Style" pitchFamily="18" charset="0"/>
                <a:ea typeface="HY헤드라인M" pitchFamily="18" charset="-127"/>
                <a:cs typeface="Arial" pitchFamily="34" charset="0"/>
              </a:rPr>
              <a:t>〇</a:t>
            </a:r>
            <a:r>
              <a:rPr lang="en-US" altLang="ko-KR" sz="2000" b="1" dirty="0" smtClean="0">
                <a:solidFill>
                  <a:srgbClr val="002060"/>
                </a:solidFill>
                <a:latin typeface="Bookman Old Style" pitchFamily="18" charset="0"/>
                <a:ea typeface="HY헤드라인M" pitchFamily="18" charset="-127"/>
                <a:cs typeface="Arial" pitchFamily="34" charset="0"/>
              </a:rPr>
              <a:t> </a:t>
            </a:r>
            <a:r>
              <a:rPr lang="en-US" altLang="ko-KR" sz="2000" b="1" spc="-50" dirty="0" smtClean="0">
                <a:solidFill>
                  <a:srgbClr val="002060"/>
                </a:solidFill>
                <a:latin typeface="Bookman Old Style" pitchFamily="18" charset="0"/>
                <a:ea typeface="HY헤드라인M" pitchFamily="18" charset="-127"/>
                <a:cs typeface="Arial" pitchFamily="34" charset="0"/>
              </a:rPr>
              <a:t>You survived death several times for a reason(With no ,no eyes,</a:t>
            </a:r>
          </a:p>
          <a:p>
            <a:pPr>
              <a:lnSpc>
                <a:spcPct val="150000"/>
              </a:lnSpc>
            </a:pPr>
            <a:r>
              <a:rPr lang="en-US" altLang="ko-KR" sz="2000" b="1" spc="-50" dirty="0" err="1" smtClean="0">
                <a:solidFill>
                  <a:srgbClr val="002060"/>
                </a:solidFill>
                <a:latin typeface="Bookman Old Style" pitchFamily="18" charset="0"/>
                <a:ea typeface="HY헤드라인M" pitchFamily="18" charset="-127"/>
                <a:cs typeface="Arial" pitchFamily="34" charset="0"/>
              </a:rPr>
              <a:t>hands,feet,brain,but</a:t>
            </a:r>
            <a:r>
              <a:rPr lang="en-US" altLang="ko-KR" sz="2000" b="1" spc="-50" dirty="0" smtClean="0">
                <a:solidFill>
                  <a:srgbClr val="002060"/>
                </a:solidFill>
                <a:latin typeface="Bookman Old Style" pitchFamily="18" charset="0"/>
                <a:ea typeface="HY헤드라인M" pitchFamily="18" charset="-127"/>
                <a:cs typeface="Arial" pitchFamily="34" charset="0"/>
              </a:rPr>
              <a:t> emerged victorious</a:t>
            </a:r>
          </a:p>
          <a:p>
            <a:pPr>
              <a:lnSpc>
                <a:spcPct val="150000"/>
              </a:lnSpc>
            </a:pPr>
            <a:r>
              <a:rPr lang="en-US" altLang="ko-KR" sz="2000" b="1" spc="-50" dirty="0" err="1" smtClean="0">
                <a:solidFill>
                  <a:srgbClr val="002060"/>
                </a:solidFill>
                <a:latin typeface="Bookman Old Style" pitchFamily="18" charset="0"/>
                <a:ea typeface="HY헤드라인M" pitchFamily="18" charset="-127"/>
                <a:cs typeface="Arial" pitchFamily="34" charset="0"/>
              </a:rPr>
              <a:t>Certificates,education,assistance,yet</a:t>
            </a:r>
            <a:r>
              <a:rPr lang="en-US" altLang="ko-KR" sz="2000" b="1" spc="-50" dirty="0" smtClean="0">
                <a:solidFill>
                  <a:srgbClr val="002060"/>
                </a:solidFill>
                <a:latin typeface="Bookman Old Style" pitchFamily="18" charset="0"/>
                <a:ea typeface="HY헤드라인M" pitchFamily="18" charset="-127"/>
                <a:cs typeface="Arial" pitchFamily="34" charset="0"/>
              </a:rPr>
              <a:t> triumphed(400 -500 failed).</a:t>
            </a:r>
            <a:endParaRPr lang="ko-KR" altLang="en-US" sz="2000" b="1" spc="-50" dirty="0">
              <a:solidFill>
                <a:srgbClr val="002060"/>
              </a:solidFill>
              <a:latin typeface="Bookman Old Style" pitchFamily="18" charset="0"/>
              <a:ea typeface="HY헤드라인M" pitchFamily="18" charset="-127"/>
              <a:cs typeface="Arial" pitchFamily="34" charset="0"/>
            </a:endParaRPr>
          </a:p>
          <a:p>
            <a:pPr>
              <a:lnSpc>
                <a:spcPct val="150000"/>
              </a:lnSpc>
            </a:pPr>
            <a:r>
              <a:rPr kumimoji="0" lang="ko-KR" altLang="en-US" sz="2000" b="1" dirty="0" smtClean="0">
                <a:solidFill>
                  <a:srgbClr val="002060"/>
                </a:solidFill>
                <a:latin typeface="Bookman Old Style" pitchFamily="18" charset="0"/>
                <a:ea typeface="HY헤드라인M" pitchFamily="18" charset="-127"/>
                <a:cs typeface="Arial" pitchFamily="34" charset="0"/>
              </a:rPr>
              <a:t>〇</a:t>
            </a:r>
            <a:r>
              <a:rPr lang="en-US" altLang="ko-KR" sz="2000" b="1" dirty="0" smtClean="0">
                <a:solidFill>
                  <a:srgbClr val="002060"/>
                </a:solidFill>
                <a:latin typeface="Bookman Old Style" pitchFamily="18" charset="0"/>
                <a:ea typeface="HY헤드라인M" pitchFamily="18" charset="-127"/>
                <a:cs typeface="Arial" pitchFamily="34" charset="0"/>
              </a:rPr>
              <a:t> </a:t>
            </a:r>
            <a:r>
              <a:rPr lang="en-US" altLang="ko-KR" sz="2000" b="1" spc="-150" dirty="0" smtClean="0">
                <a:solidFill>
                  <a:srgbClr val="002060"/>
                </a:solidFill>
                <a:latin typeface="Bookman Old Style" pitchFamily="18" charset="0"/>
                <a:ea typeface="HY헤드라인M" pitchFamily="18" charset="-127"/>
                <a:cs typeface="Arial" pitchFamily="34" charset="0"/>
              </a:rPr>
              <a:t>Is there Govt. SUPPORT and AWARENESS of public officials on SMU?</a:t>
            </a:r>
            <a:endParaRPr lang="ko-KR" altLang="en-US" sz="2000" b="1" spc="-150" dirty="0">
              <a:solidFill>
                <a:srgbClr val="002060"/>
              </a:solidFill>
              <a:latin typeface="Bookman Old Style" pitchFamily="18" charset="0"/>
              <a:ea typeface="HY헤드라인M" pitchFamily="18" charset="-127"/>
              <a:cs typeface="Arial" pitchFamily="34" charset="0"/>
            </a:endParaRPr>
          </a:p>
        </p:txBody>
      </p:sp>
      <p:sp>
        <p:nvSpPr>
          <p:cNvPr id="14" name="TextBox 13"/>
          <p:cNvSpPr txBox="1"/>
          <p:nvPr/>
        </p:nvSpPr>
        <p:spPr>
          <a:xfrm>
            <a:off x="642910" y="5500702"/>
            <a:ext cx="7919740" cy="707886"/>
          </a:xfrm>
          <a:prstGeom prst="rect">
            <a:avLst/>
          </a:prstGeom>
          <a:solidFill>
            <a:srgbClr val="87DAEB"/>
          </a:solidFill>
          <a:ln>
            <a:solidFill>
              <a:schemeClr val="tx2"/>
            </a:solidFill>
          </a:ln>
        </p:spPr>
        <p:txBody>
          <a:bodyPr wrap="square" rtlCol="0">
            <a:spAutoFit/>
          </a:bodyPr>
          <a:lstStyle/>
          <a:p>
            <a:r>
              <a:rPr kumimoji="0" lang="en-US" altLang="ko-KR" sz="2000" b="1" dirty="0" smtClean="0">
                <a:solidFill>
                  <a:srgbClr val="002060"/>
                </a:solidFill>
                <a:latin typeface="Bookman Old Style" pitchFamily="18" charset="0"/>
                <a:ea typeface="HY헤드라인M" pitchFamily="18" charset="-127"/>
                <a:cs typeface="Arial" pitchFamily="34" charset="0"/>
              </a:rPr>
              <a:t>= </a:t>
            </a:r>
            <a:r>
              <a:rPr lang="en-US" altLang="ko-KR" sz="2000" b="1" dirty="0" smtClean="0">
                <a:solidFill>
                  <a:srgbClr val="002060"/>
                </a:solidFill>
                <a:latin typeface="Bookman Old Style" pitchFamily="18" charset="0"/>
                <a:ea typeface="HY헤드라인M" pitchFamily="18" charset="-127"/>
                <a:cs typeface="Arial" pitchFamily="34" charset="0"/>
              </a:rPr>
              <a:t>You had a destination, a singular focus and you can ran towards it,</a:t>
            </a:r>
            <a:r>
              <a:rPr kumimoji="0" lang="en-US" altLang="ko-KR" sz="2000" b="1" dirty="0" smtClean="0">
                <a:solidFill>
                  <a:srgbClr val="002060"/>
                </a:solidFill>
                <a:latin typeface="Bookman Old Style" pitchFamily="18" charset="0"/>
                <a:ea typeface="HY헤드라인M" pitchFamily="18" charset="-127"/>
                <a:cs typeface="Arial" pitchFamily="34" charset="0"/>
              </a:rPr>
              <a:t> achieving victory</a:t>
            </a:r>
          </a:p>
        </p:txBody>
      </p:sp>
      <p:sp>
        <p:nvSpPr>
          <p:cNvPr id="20" name="직사각형 19"/>
          <p:cNvSpPr/>
          <p:nvPr/>
        </p:nvSpPr>
        <p:spPr>
          <a:xfrm>
            <a:off x="2843808" y="1268760"/>
            <a:ext cx="3420000" cy="714375"/>
          </a:xfrm>
          <a:prstGeom prst="rect">
            <a:avLst/>
          </a:prstGeom>
          <a:solidFill>
            <a:srgbClr val="0913E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ko-KR" sz="2000" b="1" dirty="0">
              <a:latin typeface="Bookman Old Style" pitchFamily="18" charset="0"/>
            </a:endParaRPr>
          </a:p>
          <a:p>
            <a:pPr algn="ctr">
              <a:defRPr/>
            </a:pPr>
            <a:r>
              <a:rPr lang="en-US" altLang="ko-KR" sz="2000" b="1" dirty="0" smtClean="0">
                <a:ln>
                  <a:solidFill>
                    <a:schemeClr val="tx1"/>
                  </a:solidFill>
                </a:ln>
                <a:latin typeface="Bookman Old Style" pitchFamily="18" charset="0"/>
              </a:rPr>
              <a:t>Star don’t struggle to shine-Decision </a:t>
            </a:r>
            <a:endParaRPr lang="en-US" altLang="ko-KR" sz="2000" b="1" dirty="0">
              <a:ln>
                <a:solidFill>
                  <a:schemeClr val="tx1"/>
                </a:solidFill>
              </a:ln>
              <a:latin typeface="Bookman Old Style" pitchFamily="18" charset="0"/>
            </a:endParaRPr>
          </a:p>
          <a:p>
            <a:pPr algn="ctr">
              <a:defRPr/>
            </a:pPr>
            <a:endParaRPr lang="ko-KR" altLang="en-US" sz="2000" b="1" dirty="0">
              <a:latin typeface="Bookman Old Style" pitchFamily="18" charset="0"/>
            </a:endParaRPr>
          </a:p>
        </p:txBody>
      </p:sp>
      <p:sp>
        <p:nvSpPr>
          <p:cNvPr id="21" name="직사각형 20"/>
          <p:cNvSpPr/>
          <p:nvPr/>
        </p:nvSpPr>
        <p:spPr>
          <a:xfrm>
            <a:off x="366182" y="2509303"/>
            <a:ext cx="3456000" cy="785812"/>
          </a:xfrm>
          <a:prstGeom prst="rect">
            <a:avLst/>
          </a:prstGeom>
          <a:solidFill>
            <a:srgbClr val="0913E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ko-KR" sz="2000" b="1" dirty="0">
              <a:latin typeface="Bookman Old Style" pitchFamily="18" charset="0"/>
            </a:endParaRPr>
          </a:p>
          <a:p>
            <a:pPr algn="ctr">
              <a:defRPr/>
            </a:pPr>
            <a:r>
              <a:rPr lang="en-US" altLang="ko-KR" sz="2000" b="1" dirty="0" smtClean="0">
                <a:ln>
                  <a:solidFill>
                    <a:schemeClr val="tx1"/>
                  </a:solidFill>
                </a:ln>
                <a:latin typeface="Bookman Old Style" pitchFamily="18" charset="0"/>
              </a:rPr>
              <a:t>Stars shine in the sky-	Above , God wants you there.</a:t>
            </a:r>
            <a:endParaRPr lang="en-US" altLang="ko-KR" sz="2000" b="1" dirty="0">
              <a:ln>
                <a:solidFill>
                  <a:schemeClr val="tx1"/>
                </a:solidFill>
              </a:ln>
              <a:latin typeface="Bookman Old Style" pitchFamily="18" charset="0"/>
            </a:endParaRPr>
          </a:p>
          <a:p>
            <a:pPr algn="ctr">
              <a:defRPr/>
            </a:pPr>
            <a:endParaRPr lang="ko-KR" altLang="en-US" sz="2000" b="1" dirty="0">
              <a:latin typeface="Bookman Old Style" pitchFamily="18" charset="0"/>
            </a:endParaRPr>
          </a:p>
        </p:txBody>
      </p:sp>
      <p:sp>
        <p:nvSpPr>
          <p:cNvPr id="22" name="직사각형 21"/>
          <p:cNvSpPr/>
          <p:nvPr/>
        </p:nvSpPr>
        <p:spPr>
          <a:xfrm>
            <a:off x="5366842" y="2357430"/>
            <a:ext cx="3562876" cy="921849"/>
          </a:xfrm>
          <a:prstGeom prst="rect">
            <a:avLst/>
          </a:prstGeom>
          <a:solidFill>
            <a:srgbClr val="0913E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2000" b="1" dirty="0" smtClean="0">
                <a:ln>
                  <a:solidFill>
                    <a:srgbClr val="003300"/>
                  </a:solidFill>
                </a:ln>
                <a:latin typeface="Bookman Old Style" pitchFamily="18" charset="0"/>
              </a:rPr>
              <a:t>Stars shine</a:t>
            </a:r>
          </a:p>
          <a:p>
            <a:pPr algn="ctr">
              <a:defRPr/>
            </a:pPr>
            <a:r>
              <a:rPr lang="en-US" altLang="ko-KR" sz="2000" b="1" dirty="0" smtClean="0">
                <a:ln>
                  <a:solidFill>
                    <a:srgbClr val="003300"/>
                  </a:solidFill>
                </a:ln>
                <a:latin typeface="Bookman Old Style" pitchFamily="18" charset="0"/>
              </a:rPr>
              <a:t> for others to find</a:t>
            </a:r>
          </a:p>
          <a:p>
            <a:pPr algn="ctr">
              <a:defRPr/>
            </a:pPr>
            <a:r>
              <a:rPr lang="en-US" altLang="ko-KR" sz="2000" b="1" dirty="0" smtClean="0">
                <a:ln>
                  <a:solidFill>
                    <a:srgbClr val="003300"/>
                  </a:solidFill>
                </a:ln>
                <a:latin typeface="Bookman Old Style" pitchFamily="18" charset="0"/>
              </a:rPr>
              <a:t> light-Value to someone </a:t>
            </a:r>
            <a:endParaRPr lang="en-US" altLang="ko-KR" sz="2000" b="1" dirty="0">
              <a:ln>
                <a:solidFill>
                  <a:srgbClr val="003300"/>
                </a:solidFill>
              </a:ln>
              <a:latin typeface="Bookman Old Style" pitchFamily="18" charset="0"/>
            </a:endParaRPr>
          </a:p>
          <a:p>
            <a:pPr algn="ctr">
              <a:defRPr/>
            </a:pPr>
            <a:endParaRPr lang="ko-KR" altLang="en-US" sz="2000" b="1" dirty="0">
              <a:ln>
                <a:solidFill>
                  <a:srgbClr val="003300"/>
                </a:solidFill>
              </a:ln>
              <a:latin typeface="Bookman Old Style" pitchFamily="18" charset="0"/>
            </a:endParaRPr>
          </a:p>
        </p:txBody>
      </p:sp>
      <p:cxnSp>
        <p:nvCxnSpPr>
          <p:cNvPr id="23" name="직선 연결선 22"/>
          <p:cNvCxnSpPr>
            <a:stCxn id="20" idx="2"/>
            <a:endCxn id="21" idx="3"/>
          </p:cNvCxnSpPr>
          <p:nvPr/>
        </p:nvCxnSpPr>
        <p:spPr>
          <a:xfrm flipH="1">
            <a:off x="3822182" y="1983135"/>
            <a:ext cx="731626" cy="91907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직선 연결선 23"/>
          <p:cNvCxnSpPr>
            <a:endCxn id="22" idx="1"/>
          </p:cNvCxnSpPr>
          <p:nvPr/>
        </p:nvCxnSpPr>
        <p:spPr>
          <a:xfrm rot="16200000" flipH="1">
            <a:off x="4551811" y="2003324"/>
            <a:ext cx="835220" cy="79484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직선 연결선 24"/>
          <p:cNvCxnSpPr>
            <a:stCxn id="21" idx="3"/>
            <a:endCxn id="22" idx="1"/>
          </p:cNvCxnSpPr>
          <p:nvPr/>
        </p:nvCxnSpPr>
        <p:spPr>
          <a:xfrm flipV="1">
            <a:off x="3822182" y="2818355"/>
            <a:ext cx="1544660" cy="8385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7" name="Text Box 2"/>
          <p:cNvSpPr txBox="1">
            <a:spLocks noChangeArrowheads="1"/>
          </p:cNvSpPr>
          <p:nvPr/>
        </p:nvSpPr>
        <p:spPr bwMode="auto">
          <a:xfrm>
            <a:off x="1691680" y="404664"/>
            <a:ext cx="7056784" cy="523220"/>
          </a:xfrm>
          <a:prstGeom prst="rect">
            <a:avLst/>
          </a:prstGeom>
          <a:noFill/>
          <a:ln w="9525">
            <a:noFill/>
            <a:miter lim="800000"/>
            <a:headEnd/>
            <a:tailEnd/>
          </a:ln>
        </p:spPr>
        <p:txBody>
          <a:bodyPr wrap="square">
            <a:spAutoFit/>
            <a:scene3d>
              <a:camera prst="orthographicFront"/>
              <a:lightRig rig="threePt" dir="t"/>
            </a:scene3d>
            <a:sp3d extrusionH="12700">
              <a:bevelT w="12700" h="12700" prst="angle"/>
            </a:sp3d>
          </a:bodyPr>
          <a:lstStyle/>
          <a:p>
            <a:pPr fontAlgn="auto">
              <a:spcBef>
                <a:spcPts val="0"/>
              </a:spcBef>
              <a:spcAft>
                <a:spcPts val="0"/>
              </a:spcAft>
              <a:defRPr/>
            </a:pPr>
            <a:r>
              <a:rPr lang="en-US" altLang="ko-KR" sz="2800" b="1" dirty="0" smtClean="0">
                <a:solidFill>
                  <a:srgbClr val="0913E1"/>
                </a:solidFill>
                <a:latin typeface="Bookman Old Style" pitchFamily="18" charset="0"/>
              </a:rPr>
              <a:t>Stars</a:t>
            </a:r>
            <a:endParaRPr lang="en-US" altLang="ko-KR" sz="2800" b="1" dirty="0">
              <a:solidFill>
                <a:srgbClr val="0913E1"/>
              </a:solidFill>
              <a:latin typeface="Bookman Old Style" pitchFamily="18" charset="0"/>
            </a:endParaRPr>
          </a:p>
        </p:txBody>
      </p:sp>
    </p:spTree>
    <p:extLst>
      <p:ext uri="{BB962C8B-B14F-4D97-AF65-F5344CB8AC3E}">
        <p14:creationId xmlns:p14="http://schemas.microsoft.com/office/powerpoint/2010/main" xmlns="" val="294288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250"/>
                                        <p:tgtEl>
                                          <p:spTgt spid="20"/>
                                        </p:tgtEl>
                                      </p:cBhvr>
                                    </p:animEffect>
                                  </p:childTnLst>
                                </p:cTn>
                              </p:par>
                            </p:childTnLst>
                          </p:cTn>
                        </p:par>
                        <p:par>
                          <p:cTn id="8" fill="hold">
                            <p:stCondLst>
                              <p:cond delay="250"/>
                            </p:stCondLst>
                            <p:childTnLst>
                              <p:par>
                                <p:cTn id="9" presetID="22" presetClass="entr" presetSubtype="1"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up)">
                                      <p:cBhvr>
                                        <p:cTn id="11" dur="250"/>
                                        <p:tgtEl>
                                          <p:spTgt spid="21"/>
                                        </p:tgtEl>
                                      </p:cBhvr>
                                    </p:animEffect>
                                  </p:childTnLst>
                                </p:cTn>
                              </p:par>
                            </p:childTnLst>
                          </p:cTn>
                        </p:par>
                        <p:par>
                          <p:cTn id="12" fill="hold">
                            <p:stCondLst>
                              <p:cond delay="500"/>
                            </p:stCondLst>
                            <p:childTnLst>
                              <p:par>
                                <p:cTn id="13" presetID="22" presetClass="entr" presetSubtype="1"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up)">
                                      <p:cBhvr>
                                        <p:cTn id="15" dur="250"/>
                                        <p:tgtEl>
                                          <p:spTgt spid="22"/>
                                        </p:tgtEl>
                                      </p:cBhvr>
                                    </p:animEffect>
                                  </p:childTnLst>
                                </p:cTn>
                              </p:par>
                            </p:childTnLst>
                          </p:cTn>
                        </p:par>
                        <p:par>
                          <p:cTn id="16" fill="hold">
                            <p:stCondLst>
                              <p:cond delay="750"/>
                            </p:stCondLst>
                            <p:childTnLst>
                              <p:par>
                                <p:cTn id="17" presetID="22" presetClass="entr" presetSubtype="1"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up)">
                                      <p:cBhvr>
                                        <p:cTn id="19" dur="250"/>
                                        <p:tgtEl>
                                          <p:spTgt spid="23"/>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250"/>
                                        <p:tgtEl>
                                          <p:spTgt spid="25"/>
                                        </p:tgtEl>
                                      </p:cBhvr>
                                    </p:animEffect>
                                  </p:childTnLst>
                                </p:cTn>
                              </p:par>
                            </p:childTnLst>
                          </p:cTn>
                        </p:par>
                        <p:par>
                          <p:cTn id="24" fill="hold">
                            <p:stCondLst>
                              <p:cond delay="1250"/>
                            </p:stCondLst>
                            <p:childTnLst>
                              <p:par>
                                <p:cTn id="25" presetID="22" presetClass="entr" presetSubtype="4"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250"/>
                                        <p:tgtEl>
                                          <p:spTgt spid="24"/>
                                        </p:tgtEl>
                                      </p:cBhvr>
                                    </p:animEffect>
                                  </p:childTnLst>
                                </p:cTn>
                              </p:par>
                            </p:childTnLst>
                          </p:cTn>
                        </p:par>
                        <p:par>
                          <p:cTn id="28" fill="hold">
                            <p:stCondLst>
                              <p:cond delay="1500"/>
                            </p:stCondLst>
                            <p:childTnLst>
                              <p:par>
                                <p:cTn id="29" presetID="22" presetClass="entr" presetSubtype="1"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250"/>
                                        <p:tgtEl>
                                          <p:spTgt spid="13"/>
                                        </p:tgtEl>
                                      </p:cBhvr>
                                    </p:animEffect>
                                  </p:childTnLst>
                                </p:cTn>
                              </p:par>
                            </p:childTnLst>
                          </p:cTn>
                        </p:par>
                        <p:par>
                          <p:cTn id="32" fill="hold">
                            <p:stCondLst>
                              <p:cond delay="1750"/>
                            </p:stCondLst>
                            <p:childTnLst>
                              <p:par>
                                <p:cTn id="33" presetID="22" presetClass="entr" presetSubtype="1"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up)">
                                      <p:cBhvr>
                                        <p:cTn id="35"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0" grpId="0" animBg="1"/>
      <p:bldP spid="21"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10"/>
          <p:cNvSpPr>
            <a:spLocks noChangeArrowheads="1"/>
          </p:cNvSpPr>
          <p:nvPr/>
        </p:nvSpPr>
        <p:spPr bwMode="auto">
          <a:xfrm>
            <a:off x="467544" y="1268816"/>
            <a:ext cx="8319298" cy="504000"/>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r>
              <a:rPr lang="en-US" altLang="ko-KR" sz="2000" b="1" dirty="0">
                <a:solidFill>
                  <a:srgbClr val="2602BE"/>
                </a:solidFill>
                <a:latin typeface="Bookman Old Style" pitchFamily="18" charset="0"/>
                <a:ea typeface="HY헤드라인M" pitchFamily="18" charset="-127"/>
                <a:cs typeface="Arial" pitchFamily="34" charset="0"/>
              </a:rPr>
              <a:t>○</a:t>
            </a:r>
            <a:r>
              <a:rPr kumimoji="0" lang="en-US" sz="2000" b="1" dirty="0" smtClean="0">
                <a:solidFill>
                  <a:srgbClr val="2602BE"/>
                </a:solidFill>
                <a:latin typeface="Bookman Old Style" pitchFamily="18" charset="0"/>
                <a:ea typeface="HY헤드라인M" pitchFamily="18" charset="-127"/>
                <a:cs typeface="Arial" pitchFamily="34" charset="0"/>
              </a:rPr>
              <a:t> NOW YOU POSSES FRIENDS, FAMILY,CERTIFICATES,</a:t>
            </a:r>
          </a:p>
          <a:p>
            <a:r>
              <a:rPr kumimoji="0" lang="en-US" sz="2000" b="1" dirty="0" smtClean="0">
                <a:solidFill>
                  <a:srgbClr val="2602BE"/>
                </a:solidFill>
                <a:latin typeface="Bookman Old Style" pitchFamily="18" charset="0"/>
                <a:ea typeface="HY헤드라인M" pitchFamily="18" charset="-127"/>
                <a:cs typeface="Arial" pitchFamily="34" charset="0"/>
              </a:rPr>
              <a:t>RESOURCES YET YOU DESPAIR</a:t>
            </a:r>
            <a:endParaRPr lang="ko-KR" altLang="en-US" sz="2000" b="1" dirty="0">
              <a:solidFill>
                <a:srgbClr val="2602BE"/>
              </a:solidFill>
              <a:latin typeface="Bookman Old Style" pitchFamily="18" charset="0"/>
              <a:ea typeface="HY헤드라인M" pitchFamily="18" charset="-127"/>
              <a:cs typeface="Arial" pitchFamily="34" charset="0"/>
            </a:endParaRPr>
          </a:p>
        </p:txBody>
      </p:sp>
      <p:sp>
        <p:nvSpPr>
          <p:cNvPr id="6" name="AutoShape 10"/>
          <p:cNvSpPr>
            <a:spLocks noChangeArrowheads="1"/>
          </p:cNvSpPr>
          <p:nvPr/>
        </p:nvSpPr>
        <p:spPr bwMode="auto">
          <a:xfrm>
            <a:off x="467544" y="5733312"/>
            <a:ext cx="8318690" cy="504000"/>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r>
              <a:rPr lang="en-US" altLang="ko-KR" sz="2000" b="1" dirty="0" smtClean="0">
                <a:solidFill>
                  <a:srgbClr val="2602BE"/>
                </a:solidFill>
                <a:latin typeface="Bookman Old Style" pitchFamily="18" charset="0"/>
                <a:ea typeface="HY헤드라인M" pitchFamily="18" charset="-127"/>
                <a:cs typeface="Arial" pitchFamily="34" charset="0"/>
              </a:rPr>
              <a:t>‘’WHAT TALENT OR MISSION AM I HERE FOR?</a:t>
            </a:r>
          </a:p>
          <a:p>
            <a:r>
              <a:rPr lang="en-US" altLang="ko-KR" sz="2000" b="1" dirty="0" smtClean="0">
                <a:solidFill>
                  <a:srgbClr val="2602BE"/>
                </a:solidFill>
                <a:latin typeface="Bookman Old Style" pitchFamily="18" charset="0"/>
                <a:ea typeface="HY헤드라인M" pitchFamily="18" charset="-127"/>
                <a:cs typeface="Arial" pitchFamily="34" charset="0"/>
              </a:rPr>
              <a:t> STAY FOCUSED ON THAT PURPOSE</a:t>
            </a:r>
            <a:endParaRPr lang="en-US" altLang="ko-KR" sz="2000" b="1" dirty="0">
              <a:solidFill>
                <a:srgbClr val="2602BE"/>
              </a:solidFill>
              <a:latin typeface="Bookman Old Style" pitchFamily="18" charset="0"/>
              <a:ea typeface="HY헤드라인M" pitchFamily="18" charset="-127"/>
              <a:cs typeface="Arial" pitchFamily="34" charset="0"/>
            </a:endParaRPr>
          </a:p>
        </p:txBody>
      </p:sp>
      <p:sp>
        <p:nvSpPr>
          <p:cNvPr id="7" name="AutoShape 10"/>
          <p:cNvSpPr>
            <a:spLocks noChangeArrowheads="1"/>
          </p:cNvSpPr>
          <p:nvPr/>
        </p:nvSpPr>
        <p:spPr bwMode="auto">
          <a:xfrm>
            <a:off x="467544" y="4293152"/>
            <a:ext cx="8318690" cy="504000"/>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r>
              <a:rPr lang="en-US" altLang="ko-KR" sz="2000" b="1" dirty="0">
                <a:solidFill>
                  <a:srgbClr val="2602BE"/>
                </a:solidFill>
                <a:latin typeface="Bookman Old Style" pitchFamily="18" charset="0"/>
                <a:ea typeface="HY헤드라인M" pitchFamily="18" charset="-127"/>
                <a:cs typeface="Arial" pitchFamily="34" charset="0"/>
              </a:rPr>
              <a:t>○</a:t>
            </a:r>
            <a:r>
              <a:rPr kumimoji="0" lang="en-US" sz="2000" b="1" dirty="0" smtClean="0">
                <a:solidFill>
                  <a:srgbClr val="2602BE"/>
                </a:solidFill>
                <a:latin typeface="Bookman Old Style" pitchFamily="18" charset="0"/>
                <a:ea typeface="HY헤드라인M" pitchFamily="18" charset="-127"/>
                <a:cs typeface="Arial" pitchFamily="34" charset="0"/>
              </a:rPr>
              <a:t> WHY FORFEIT VICTORY?</a:t>
            </a:r>
            <a:endParaRPr lang="ko-KR" altLang="en-US" sz="2000" b="1" dirty="0">
              <a:solidFill>
                <a:srgbClr val="2602BE"/>
              </a:solidFill>
              <a:latin typeface="Bookman Old Style" pitchFamily="18" charset="0"/>
              <a:ea typeface="HY헤드라인M" pitchFamily="18" charset="-127"/>
              <a:cs typeface="Arial" pitchFamily="34" charset="0"/>
            </a:endParaRPr>
          </a:p>
        </p:txBody>
      </p:sp>
      <p:sp>
        <p:nvSpPr>
          <p:cNvPr id="8" name="AutoShape 10"/>
          <p:cNvSpPr>
            <a:spLocks noChangeArrowheads="1"/>
          </p:cNvSpPr>
          <p:nvPr/>
        </p:nvSpPr>
        <p:spPr bwMode="auto">
          <a:xfrm>
            <a:off x="467544" y="5013232"/>
            <a:ext cx="8319298" cy="504000"/>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r>
              <a:rPr lang="en-US" altLang="ko-KR" sz="2000" b="1" dirty="0">
                <a:solidFill>
                  <a:srgbClr val="2602BE"/>
                </a:solidFill>
                <a:latin typeface="Bookman Old Style" pitchFamily="18" charset="0"/>
                <a:ea typeface="HY헤드라인M" pitchFamily="18" charset="-127"/>
                <a:cs typeface="Arial" pitchFamily="34" charset="0"/>
              </a:rPr>
              <a:t>○</a:t>
            </a:r>
            <a:r>
              <a:rPr kumimoji="0" lang="en-US" sz="2000" b="1" dirty="0" smtClean="0">
                <a:solidFill>
                  <a:srgbClr val="2602BE"/>
                </a:solidFill>
                <a:latin typeface="Bookman Old Style" pitchFamily="18" charset="0"/>
                <a:ea typeface="HY헤드라인M" pitchFamily="18" charset="-127"/>
                <a:cs typeface="Arial" pitchFamily="34" charset="0"/>
              </a:rPr>
              <a:t> </a:t>
            </a:r>
            <a:r>
              <a:rPr lang="en-US" sz="2000" b="1" spc="-100" dirty="0" smtClean="0">
                <a:solidFill>
                  <a:srgbClr val="2602BE"/>
                </a:solidFill>
                <a:latin typeface="Bookman Old Style" pitchFamily="18" charset="0"/>
                <a:ea typeface="HY헤드라인M" pitchFamily="18" charset="-127"/>
                <a:cs typeface="Arial" pitchFamily="34" charset="0"/>
              </a:rPr>
              <a:t>YOU WILL PREVAIL</a:t>
            </a:r>
            <a:endParaRPr lang="ko-KR" altLang="en-US" sz="2000" b="1" spc="-100" dirty="0">
              <a:solidFill>
                <a:srgbClr val="2602BE"/>
              </a:solidFill>
              <a:latin typeface="Bookman Old Style" pitchFamily="18" charset="0"/>
              <a:ea typeface="HY헤드라인M" pitchFamily="18" charset="-127"/>
              <a:cs typeface="Arial" pitchFamily="34" charset="0"/>
            </a:endParaRPr>
          </a:p>
        </p:txBody>
      </p:sp>
      <p:sp>
        <p:nvSpPr>
          <p:cNvPr id="9" name="AutoShape 10"/>
          <p:cNvSpPr>
            <a:spLocks noChangeArrowheads="1"/>
          </p:cNvSpPr>
          <p:nvPr/>
        </p:nvSpPr>
        <p:spPr bwMode="auto">
          <a:xfrm>
            <a:off x="467544" y="3573072"/>
            <a:ext cx="8319298" cy="504000"/>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r>
              <a:rPr lang="en-US" altLang="ko-KR" sz="2000" b="1" dirty="0">
                <a:solidFill>
                  <a:srgbClr val="2602BE"/>
                </a:solidFill>
                <a:latin typeface="Bookman Old Style" pitchFamily="18" charset="0"/>
                <a:ea typeface="HY헤드라인M" pitchFamily="18" charset="-127"/>
                <a:cs typeface="Arial" pitchFamily="34" charset="0"/>
              </a:rPr>
              <a:t>○</a:t>
            </a:r>
            <a:r>
              <a:rPr kumimoji="0" lang="en-US" sz="2000" b="1" dirty="0" smtClean="0">
                <a:solidFill>
                  <a:srgbClr val="2602BE"/>
                </a:solidFill>
                <a:latin typeface="Bookman Old Style" pitchFamily="18" charset="0"/>
                <a:ea typeface="HY헤드라인M" pitchFamily="18" charset="-127"/>
                <a:cs typeface="Arial" pitchFamily="34" charset="0"/>
              </a:rPr>
              <a:t> WHY FEEL FRUSTRATED?</a:t>
            </a:r>
            <a:endParaRPr lang="ko-KR" altLang="en-US" sz="2000" b="1" dirty="0">
              <a:solidFill>
                <a:srgbClr val="2602BE"/>
              </a:solidFill>
              <a:latin typeface="Bookman Old Style" pitchFamily="18" charset="0"/>
              <a:ea typeface="HY헤드라인M" pitchFamily="18" charset="-127"/>
              <a:cs typeface="Arial" pitchFamily="34" charset="0"/>
            </a:endParaRPr>
          </a:p>
        </p:txBody>
      </p:sp>
      <p:sp>
        <p:nvSpPr>
          <p:cNvPr id="10" name="AutoShape 10"/>
          <p:cNvSpPr>
            <a:spLocks noChangeArrowheads="1"/>
          </p:cNvSpPr>
          <p:nvPr/>
        </p:nvSpPr>
        <p:spPr bwMode="auto">
          <a:xfrm>
            <a:off x="467544" y="2060904"/>
            <a:ext cx="8318690" cy="504000"/>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r>
              <a:rPr lang="en-US" altLang="ko-KR" sz="2000" b="1" dirty="0">
                <a:solidFill>
                  <a:srgbClr val="2602BE"/>
                </a:solidFill>
                <a:latin typeface="Bookman Old Style" pitchFamily="18" charset="0"/>
                <a:ea typeface="HY헤드라인M" pitchFamily="18" charset="-127"/>
                <a:cs typeface="Arial" pitchFamily="34" charset="0"/>
              </a:rPr>
              <a:t>○</a:t>
            </a:r>
            <a:r>
              <a:rPr kumimoji="0" lang="en-US" sz="2000" b="1" dirty="0" smtClean="0">
                <a:solidFill>
                  <a:srgbClr val="2602BE"/>
                </a:solidFill>
                <a:latin typeface="Bookman Old Style" pitchFamily="18" charset="0"/>
                <a:ea typeface="HY헤드라인M" pitchFamily="18" charset="-127"/>
                <a:cs typeface="Arial" pitchFamily="34" charset="0"/>
              </a:rPr>
              <a:t> </a:t>
            </a:r>
            <a:r>
              <a:rPr lang="en-US" sz="2000" b="1" dirty="0" smtClean="0">
                <a:solidFill>
                  <a:srgbClr val="2602BE"/>
                </a:solidFill>
                <a:latin typeface="Bookman Old Style" pitchFamily="18" charset="0"/>
                <a:ea typeface="HY헤드라인M" pitchFamily="18" charset="-127"/>
                <a:cs typeface="Arial" pitchFamily="34" charset="0"/>
              </a:rPr>
              <a:t>WHY SUCCUMB TO DESPAIR NOW?</a:t>
            </a:r>
            <a:endParaRPr lang="ko-KR" altLang="en-US" sz="2000" b="1" dirty="0">
              <a:solidFill>
                <a:srgbClr val="2602BE"/>
              </a:solidFill>
              <a:latin typeface="Bookman Old Style" pitchFamily="18" charset="0"/>
              <a:ea typeface="HY헤드라인M" pitchFamily="18" charset="-127"/>
              <a:cs typeface="Arial" pitchFamily="34" charset="0"/>
            </a:endParaRPr>
          </a:p>
        </p:txBody>
      </p:sp>
      <p:sp>
        <p:nvSpPr>
          <p:cNvPr id="11" name="AutoShape 10"/>
          <p:cNvSpPr>
            <a:spLocks noChangeArrowheads="1"/>
          </p:cNvSpPr>
          <p:nvPr/>
        </p:nvSpPr>
        <p:spPr bwMode="auto">
          <a:xfrm>
            <a:off x="467544" y="2852992"/>
            <a:ext cx="8319298" cy="504000"/>
          </a:xfrm>
          <a:prstGeom prst="roundRect">
            <a:avLst>
              <a:gd name="adj" fmla="val 5972"/>
            </a:avLst>
          </a:prstGeom>
          <a:solidFill>
            <a:schemeClr val="accent1">
              <a:lumMod val="20000"/>
              <a:lumOff val="80000"/>
            </a:schemeClr>
          </a:solidFill>
          <a:ln w="9525" algn="ctr">
            <a:noFill/>
            <a:round/>
            <a:headEnd/>
            <a:tailEnd/>
          </a:ln>
          <a:scene3d>
            <a:camera prst="orthographicFront"/>
            <a:lightRig rig="threePt" dir="t"/>
          </a:scene3d>
          <a:sp3d>
            <a:bevelT/>
          </a:sp3d>
        </p:spPr>
        <p:txBody>
          <a:bodyPr wrap="none" anchor="ctr"/>
          <a:lstStyle/>
          <a:p>
            <a:r>
              <a:rPr lang="en-US" altLang="ko-KR" sz="2000" b="1" dirty="0">
                <a:solidFill>
                  <a:srgbClr val="2602BE"/>
                </a:solidFill>
                <a:latin typeface="Bookman Old Style" pitchFamily="18" charset="0"/>
                <a:ea typeface="HY헤드라인M" pitchFamily="18" charset="-127"/>
                <a:cs typeface="Arial" pitchFamily="34" charset="0"/>
              </a:rPr>
              <a:t>○</a:t>
            </a:r>
            <a:r>
              <a:rPr kumimoji="0" lang="en-US" sz="2000" b="1" dirty="0" smtClean="0">
                <a:solidFill>
                  <a:srgbClr val="2602BE"/>
                </a:solidFill>
                <a:latin typeface="Bookman Old Style" pitchFamily="18" charset="0"/>
                <a:ea typeface="HY헤드라인M" pitchFamily="18" charset="-127"/>
                <a:cs typeface="Arial" pitchFamily="34" charset="0"/>
              </a:rPr>
              <a:t> WHY ENTERTAIN THOUGHTS OF GIVING UP?</a:t>
            </a:r>
            <a:endParaRPr lang="en-US" altLang="ko-KR" sz="2000" b="1" dirty="0">
              <a:solidFill>
                <a:srgbClr val="2602BE"/>
              </a:solidFill>
              <a:latin typeface="Bookman Old Style" pitchFamily="18" charset="0"/>
              <a:ea typeface="HY헤드라인M" pitchFamily="18" charset="-127"/>
              <a:cs typeface="Arial" pitchFamily="34" charset="0"/>
            </a:endParaRPr>
          </a:p>
        </p:txBody>
      </p:sp>
      <p:sp>
        <p:nvSpPr>
          <p:cNvPr id="18" name="Text Box 2"/>
          <p:cNvSpPr txBox="1">
            <a:spLocks noChangeArrowheads="1"/>
          </p:cNvSpPr>
          <p:nvPr/>
        </p:nvSpPr>
        <p:spPr bwMode="auto">
          <a:xfrm>
            <a:off x="1691680" y="404664"/>
            <a:ext cx="7056784" cy="523220"/>
          </a:xfrm>
          <a:prstGeom prst="rect">
            <a:avLst/>
          </a:prstGeom>
          <a:noFill/>
          <a:ln w="9525">
            <a:noFill/>
            <a:miter lim="800000"/>
            <a:headEnd/>
            <a:tailEnd/>
          </a:ln>
        </p:spPr>
        <p:txBody>
          <a:bodyPr wrap="square">
            <a:spAutoFit/>
            <a:scene3d>
              <a:camera prst="orthographicFront"/>
              <a:lightRig rig="threePt" dir="t"/>
            </a:scene3d>
            <a:sp3d extrusionH="12700">
              <a:bevelT w="12700" h="12700" prst="angle"/>
            </a:sp3d>
          </a:bodyPr>
          <a:lstStyle/>
          <a:p>
            <a:pPr fontAlgn="auto">
              <a:spcBef>
                <a:spcPts val="0"/>
              </a:spcBef>
              <a:spcAft>
                <a:spcPts val="0"/>
              </a:spcAft>
              <a:defRPr/>
            </a:pPr>
            <a:r>
              <a:rPr lang="en-US" altLang="ko-KR" sz="2800" b="1" dirty="0" smtClean="0">
                <a:solidFill>
                  <a:srgbClr val="0913E1"/>
                </a:solidFill>
                <a:latin typeface="Bookman Old Style" pitchFamily="18" charset="0"/>
                <a:ea typeface="HY헤드라인M" pitchFamily="18" charset="-127"/>
              </a:rPr>
              <a:t>KEEP FOCUSED</a:t>
            </a:r>
            <a:endParaRPr lang="en-US" altLang="ko-KR" sz="2800" dirty="0">
              <a:solidFill>
                <a:srgbClr val="0913E1"/>
              </a:solidFill>
              <a:latin typeface="Bookman Old Style" pitchFamily="18" charset="0"/>
            </a:endParaRPr>
          </a:p>
        </p:txBody>
      </p:sp>
    </p:spTree>
    <p:extLst>
      <p:ext uri="{BB962C8B-B14F-4D97-AF65-F5344CB8AC3E}">
        <p14:creationId xmlns:p14="http://schemas.microsoft.com/office/powerpoint/2010/main" xmlns="" val="86044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2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25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25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25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up)">
                                      <p:cBhvr>
                                        <p:cTn id="32" dur="25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up)">
                                      <p:cBhvr>
                                        <p:cTn id="37"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IGNORED SELLING THE CHUCH BENEFITS</a:t>
            </a:r>
            <a:endParaRPr lang="en-US" sz="2800" b="1" dirty="0"/>
          </a:p>
        </p:txBody>
      </p:sp>
      <p:sp>
        <p:nvSpPr>
          <p:cNvPr id="3" name="Content Placeholder 2"/>
          <p:cNvSpPr>
            <a:spLocks noGrp="1"/>
          </p:cNvSpPr>
          <p:nvPr>
            <p:ph idx="1"/>
          </p:nvPr>
        </p:nvSpPr>
        <p:spPr/>
        <p:txBody>
          <a:bodyPr>
            <a:normAutofit fontScale="92500" lnSpcReduction="20000"/>
          </a:bodyPr>
          <a:lstStyle/>
          <a:p>
            <a:r>
              <a:rPr lang="en-US" sz="2400" dirty="0" smtClean="0"/>
              <a:t>I WAS FOCUSED ON MY VISION</a:t>
            </a:r>
          </a:p>
          <a:p>
            <a:r>
              <a:rPr lang="en-US" sz="2400" dirty="0" smtClean="0"/>
              <a:t>JOHN KNOX WAS FOCUSED ON HIS PRAYER (1546)</a:t>
            </a:r>
          </a:p>
          <a:p>
            <a:pPr>
              <a:buNone/>
            </a:pPr>
            <a:r>
              <a:rPr lang="en-US" sz="2400" dirty="0" smtClean="0"/>
              <a:t>‘’ Give me Scotland , or I die’’ as a man of Prayer.</a:t>
            </a:r>
          </a:p>
          <a:p>
            <a:pPr>
              <a:buNone/>
            </a:pPr>
            <a:r>
              <a:rPr lang="en-US" sz="2400" b="1" dirty="0" smtClean="0"/>
              <a:t>WISDOM</a:t>
            </a:r>
          </a:p>
          <a:p>
            <a:pPr>
              <a:buNone/>
            </a:pPr>
            <a:r>
              <a:rPr lang="en-US" sz="2400" b="1" dirty="0" smtClean="0"/>
              <a:t>Live a simple life, Luke 2:52.Jesus grew up in wisdom and stature.</a:t>
            </a:r>
          </a:p>
          <a:p>
            <a:pPr>
              <a:buNone/>
            </a:pPr>
            <a:r>
              <a:rPr lang="en-US" sz="2400" b="1" dirty="0" smtClean="0"/>
              <a:t>Wisdom is the quality of having experience, knowledge, and good judgment; the quality of being wise</a:t>
            </a:r>
          </a:p>
          <a:p>
            <a:pPr>
              <a:buNone/>
            </a:pPr>
            <a:r>
              <a:rPr lang="en-US" sz="2400" b="1" dirty="0" smtClean="0"/>
              <a:t>In 1997, My father: ‘’If one person hates you for no good reasons, make 7 friends.’’</a:t>
            </a:r>
          </a:p>
          <a:p>
            <a:pPr>
              <a:buNone/>
            </a:pPr>
            <a:r>
              <a:rPr lang="en-US" sz="2400" b="1" dirty="0" smtClean="0"/>
              <a:t>Good communications-</a:t>
            </a:r>
          </a:p>
          <a:p>
            <a:pPr>
              <a:buNone/>
            </a:pPr>
            <a:r>
              <a:rPr lang="en-US" sz="2400" b="1" dirty="0" smtClean="0"/>
              <a:t>Karen </a:t>
            </a:r>
            <a:r>
              <a:rPr lang="en-US" sz="2400" b="1" dirty="0" err="1" smtClean="0"/>
              <a:t>Salmansohn</a:t>
            </a:r>
            <a:r>
              <a:rPr lang="en-US" sz="2400" b="1" dirty="0" smtClean="0"/>
              <a:t> ‘’Choose to focus your time, energy and conversation around people who inspire, support and help you grow into your happiest, strongest, wisest self.’’</a:t>
            </a:r>
            <a:endParaRPr lang="en-US" sz="24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Work to improve your tomorrow-never work for someone’s downfall</a:t>
            </a:r>
            <a:endParaRPr lang="en-US" sz="3200" b="1" dirty="0"/>
          </a:p>
        </p:txBody>
      </p:sp>
      <p:sp>
        <p:nvSpPr>
          <p:cNvPr id="3" name="Content Placeholder 2"/>
          <p:cNvSpPr>
            <a:spLocks noGrp="1"/>
          </p:cNvSpPr>
          <p:nvPr>
            <p:ph idx="1"/>
          </p:nvPr>
        </p:nvSpPr>
        <p:spPr/>
        <p:txBody>
          <a:bodyPr/>
          <a:lstStyle/>
          <a:p>
            <a:r>
              <a:rPr lang="en-US" dirty="0" smtClean="0"/>
              <a:t>Avoid competition-Become better tomorrow</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Chapter 8: </a:t>
            </a:r>
            <a:r>
              <a:rPr lang="en-US" sz="2000" b="1" dirty="0" smtClean="0"/>
              <a:t>VALUE UPGRADE LIFELONG LEARNING</a:t>
            </a:r>
            <a:endParaRPr lang="en-US" sz="2000" b="1"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The force of upgrading and adding value to your life.</a:t>
            </a:r>
          </a:p>
          <a:p>
            <a:pPr>
              <a:buNone/>
            </a:pPr>
            <a:r>
              <a:rPr lang="en-US" dirty="0" smtClean="0"/>
              <a:t>Why?</a:t>
            </a:r>
          </a:p>
          <a:p>
            <a:r>
              <a:rPr lang="en-US" dirty="0" smtClean="0"/>
              <a:t>We are living in a ever-changing world-If you don’t change, it will inevitably change you. Dot.COM, I Started with certificate now PhD-It has opened doors.</a:t>
            </a:r>
          </a:p>
          <a:p>
            <a:r>
              <a:rPr lang="en-US" dirty="0" smtClean="0"/>
              <a:t>Acquire new skills-baking, </a:t>
            </a:r>
            <a:r>
              <a:rPr lang="en-US" dirty="0" err="1" smtClean="0"/>
              <a:t>Hairstyle,IT</a:t>
            </a:r>
            <a:r>
              <a:rPr lang="en-US" dirty="0" smtClean="0"/>
              <a:t>, </a:t>
            </a:r>
            <a:r>
              <a:rPr lang="en-US" dirty="0" err="1" smtClean="0"/>
              <a:t>cosmestology</a:t>
            </a:r>
            <a:r>
              <a:rPr lang="en-US" dirty="0" smtClean="0"/>
              <a:t> Etc. Teachers, Everything.</a:t>
            </a:r>
          </a:p>
          <a:p>
            <a:r>
              <a:rPr lang="en-US" dirty="0" smtClean="0"/>
              <a:t>Computer skills applied 3 years ago are not applicable.</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716628" y="1428736"/>
            <a:ext cx="8031836" cy="4736568"/>
          </a:xfrm>
        </p:spPr>
        <p:txBody>
          <a:bodyPr>
            <a:noAutofit/>
          </a:bodyPr>
          <a:lstStyle/>
          <a:p>
            <a:pPr>
              <a:lnSpc>
                <a:spcPts val="4500"/>
              </a:lnSpc>
            </a:pPr>
            <a:r>
              <a:rPr lang="en-US" altLang="ko-KR" sz="2400" dirty="0" smtClean="0">
                <a:solidFill>
                  <a:srgbClr val="002060"/>
                </a:solidFill>
                <a:effectLst/>
                <a:ea typeface="+mj-ea"/>
              </a:rPr>
              <a:t> Parents: Rev. </a:t>
            </a:r>
            <a:r>
              <a:rPr lang="en-US" altLang="ko-KR" sz="2400" dirty="0" err="1" smtClean="0">
                <a:solidFill>
                  <a:srgbClr val="002060"/>
                </a:solidFill>
                <a:effectLst/>
                <a:ea typeface="+mj-ea"/>
              </a:rPr>
              <a:t>Dr.Paul</a:t>
            </a:r>
            <a:r>
              <a:rPr lang="en-US" altLang="ko-KR" sz="2400" dirty="0" smtClean="0">
                <a:solidFill>
                  <a:srgbClr val="002060"/>
                </a:solidFill>
                <a:effectLst/>
                <a:ea typeface="+mj-ea"/>
              </a:rPr>
              <a:t> &amp; Mrs. Betty </a:t>
            </a:r>
            <a:r>
              <a:rPr lang="en-US" altLang="ko-KR" sz="2400" dirty="0" err="1" smtClean="0">
                <a:solidFill>
                  <a:srgbClr val="002060"/>
                </a:solidFill>
                <a:effectLst/>
                <a:ea typeface="+mj-ea"/>
              </a:rPr>
              <a:t>Busuulwa</a:t>
            </a:r>
            <a:endParaRPr lang="en-US" altLang="ko-KR" sz="2400" dirty="0" smtClean="0">
              <a:solidFill>
                <a:srgbClr val="002060"/>
              </a:solidFill>
              <a:effectLst/>
              <a:ea typeface="+mj-ea"/>
            </a:endParaRPr>
          </a:p>
          <a:p>
            <a:pPr>
              <a:lnSpc>
                <a:spcPts val="4500"/>
              </a:lnSpc>
            </a:pPr>
            <a:r>
              <a:rPr lang="en-US" altLang="ko-KR" sz="2400" dirty="0" smtClean="0">
                <a:solidFill>
                  <a:srgbClr val="002060"/>
                </a:solidFill>
                <a:effectLst/>
                <a:ea typeface="+mj-ea"/>
              </a:rPr>
              <a:t> </a:t>
            </a:r>
            <a:r>
              <a:rPr lang="en-US" altLang="ko-KR" sz="2400" dirty="0" smtClean="0">
                <a:solidFill>
                  <a:srgbClr val="002060"/>
                </a:solidFill>
                <a:ea typeface="+mj-ea"/>
              </a:rPr>
              <a:t>Education</a:t>
            </a:r>
            <a:r>
              <a:rPr lang="en-US" altLang="ko-KR" sz="2400" dirty="0" smtClean="0">
                <a:solidFill>
                  <a:srgbClr val="002060"/>
                </a:solidFill>
                <a:effectLst/>
                <a:ea typeface="+mj-ea"/>
              </a:rPr>
              <a:t> : PLE, UCE, UACE, DIP. </a:t>
            </a:r>
            <a:r>
              <a:rPr lang="en-US" altLang="ko-KR" sz="2400" dirty="0" err="1" smtClean="0">
                <a:solidFill>
                  <a:srgbClr val="002060"/>
                </a:solidFill>
                <a:effectLst/>
                <a:ea typeface="+mj-ea"/>
              </a:rPr>
              <a:t>Educ</a:t>
            </a:r>
            <a:r>
              <a:rPr lang="en-US" altLang="ko-KR" sz="2400" dirty="0" smtClean="0">
                <a:solidFill>
                  <a:srgbClr val="002060"/>
                </a:solidFill>
                <a:effectLst/>
                <a:ea typeface="+mj-ea"/>
              </a:rPr>
              <a:t>, BA In Theology, MA in Theology, PhD in Theology </a:t>
            </a:r>
          </a:p>
          <a:p>
            <a:pPr>
              <a:lnSpc>
                <a:spcPts val="4500"/>
              </a:lnSpc>
            </a:pPr>
            <a:r>
              <a:rPr lang="en-US" altLang="ko-KR" sz="2400" dirty="0" smtClean="0">
                <a:solidFill>
                  <a:srgbClr val="002060"/>
                </a:solidFill>
                <a:effectLst/>
                <a:ea typeface="+mj-ea"/>
              </a:rPr>
              <a:t> Positions : </a:t>
            </a:r>
            <a:r>
              <a:rPr lang="en-US" altLang="ko-KR" sz="2400" dirty="0" smtClean="0">
                <a:solidFill>
                  <a:srgbClr val="002060"/>
                </a:solidFill>
                <a:ea typeface="+mj-ea"/>
              </a:rPr>
              <a:t>Lead Pastor &amp; Founder-NCF, HOS Publishers, Home of Stars Missions, Director Wide Love International NGO, International SMU Coordinator-Uganda</a:t>
            </a:r>
            <a:endParaRPr lang="en-US" altLang="ko-KR" sz="2400" dirty="0" smtClean="0">
              <a:solidFill>
                <a:srgbClr val="002060"/>
              </a:solidFill>
              <a:effectLst/>
              <a:ea typeface="+mj-ea"/>
            </a:endParaRPr>
          </a:p>
          <a:p>
            <a:pPr>
              <a:lnSpc>
                <a:spcPts val="4500"/>
              </a:lnSpc>
            </a:pPr>
            <a:r>
              <a:rPr lang="en-US" altLang="ko-KR" sz="2400" dirty="0" smtClean="0">
                <a:solidFill>
                  <a:srgbClr val="002060"/>
                </a:solidFill>
                <a:effectLst/>
                <a:ea typeface="+mj-ea"/>
              </a:rPr>
              <a:t> </a:t>
            </a:r>
            <a:r>
              <a:rPr lang="en-US" altLang="ko-KR" sz="2400" dirty="0" smtClean="0">
                <a:solidFill>
                  <a:srgbClr val="002060"/>
                </a:solidFill>
                <a:ea typeface="+mj-ea"/>
              </a:rPr>
              <a:t>Marital Status</a:t>
            </a:r>
            <a:r>
              <a:rPr lang="en-US" altLang="ko-KR" sz="2400" dirty="0" smtClean="0">
                <a:solidFill>
                  <a:srgbClr val="002060"/>
                </a:solidFill>
                <a:effectLst/>
                <a:ea typeface="+mj-ea"/>
              </a:rPr>
              <a:t> : </a:t>
            </a:r>
            <a:r>
              <a:rPr lang="en-US" altLang="ko-KR" sz="2400" dirty="0" smtClean="0">
                <a:solidFill>
                  <a:srgbClr val="002060"/>
                </a:solidFill>
                <a:ea typeface="+mj-ea"/>
              </a:rPr>
              <a:t>Married to Elizabeth </a:t>
            </a:r>
            <a:r>
              <a:rPr lang="en-US" altLang="ko-KR" sz="2400" dirty="0" err="1" smtClean="0">
                <a:solidFill>
                  <a:srgbClr val="002060"/>
                </a:solidFill>
                <a:ea typeface="+mj-ea"/>
              </a:rPr>
              <a:t>Kayongo</a:t>
            </a:r>
            <a:r>
              <a:rPr lang="en-US" altLang="ko-KR" sz="2400" dirty="0" smtClean="0">
                <a:solidFill>
                  <a:srgbClr val="002060"/>
                </a:solidFill>
                <a:ea typeface="+mj-ea"/>
              </a:rPr>
              <a:t> with 4 Children</a:t>
            </a:r>
            <a:endParaRPr lang="en-US" altLang="ko-KR" sz="2400" dirty="0" smtClean="0">
              <a:solidFill>
                <a:srgbClr val="002060"/>
              </a:solidFill>
              <a:effectLst/>
              <a:ea typeface="+mj-ea"/>
            </a:endParaRPr>
          </a:p>
        </p:txBody>
      </p:sp>
      <p:sp>
        <p:nvSpPr>
          <p:cNvPr id="6" name="슬라이드 번호 개체 틀 5"/>
          <p:cNvSpPr>
            <a:spLocks noGrp="1"/>
          </p:cNvSpPr>
          <p:nvPr>
            <p:ph type="sldNum" sz="quarter" idx="12"/>
          </p:nvPr>
        </p:nvSpPr>
        <p:spPr/>
        <p:txBody>
          <a:bodyPr/>
          <a:lstStyle/>
          <a:p>
            <a:fld id="{F5F69609-2D63-4AC1-A423-64C1541C7AE5}" type="slidenum">
              <a:rPr lang="ko-KR" altLang="en-US" smtClean="0"/>
              <a:pPr/>
              <a:t>3</a:t>
            </a:fld>
            <a:endParaRPr lang="ko-KR" altLang="en-US"/>
          </a:p>
        </p:txBody>
      </p:sp>
      <p:sp>
        <p:nvSpPr>
          <p:cNvPr id="7" name="제목 2"/>
          <p:cNvSpPr txBox="1">
            <a:spLocks/>
          </p:cNvSpPr>
          <p:nvPr/>
        </p:nvSpPr>
        <p:spPr>
          <a:xfrm>
            <a:off x="438120" y="714356"/>
            <a:ext cx="8229600" cy="1058460"/>
          </a:xfrm>
          <a:prstGeom prst="rect">
            <a:avLst/>
          </a:prstGeo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1" hangingPunct="1">
              <a:spcBef>
                <a:spcPct val="0"/>
              </a:spcBef>
              <a:buNone/>
              <a:defRPr kumimoji="0" sz="4400" b="1" kern="1200" cap="none" spc="50">
                <a:ln w="11430"/>
                <a:solidFill>
                  <a:srgbClr val="FF0000"/>
                </a:solidFill>
                <a:effectLst>
                  <a:outerShdw blurRad="76200" dist="50800" dir="5400000" algn="tl" rotWithShape="0">
                    <a:srgbClr val="000000">
                      <a:alpha val="65000"/>
                    </a:srgbClr>
                  </a:outerShdw>
                </a:effectLst>
                <a:latin typeface="+mj-lt"/>
                <a:ea typeface="+mj-ea"/>
                <a:cs typeface="+mj-cs"/>
              </a:defRPr>
            </a:lvl1pPr>
          </a:lstStyle>
          <a:p>
            <a:r>
              <a:rPr lang="en-US" altLang="ko-KR" sz="4000" dirty="0" smtClean="0"/>
              <a:t>Background</a:t>
            </a:r>
            <a:endParaRPr lang="ko-KR" altLang="en-US" sz="4000" dirty="0"/>
          </a:p>
        </p:txBody>
      </p:sp>
    </p:spTree>
    <p:extLst>
      <p:ext uri="{BB962C8B-B14F-4D97-AF65-F5344CB8AC3E}">
        <p14:creationId xmlns:p14="http://schemas.microsoft.com/office/powerpoint/2010/main" xmlns="" val="238729829"/>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UPGRADING LIFE STAY INFORMED</a:t>
            </a:r>
            <a:endParaRPr lang="en-US" sz="3600" b="1" dirty="0"/>
          </a:p>
        </p:txBody>
      </p:sp>
      <p:sp>
        <p:nvSpPr>
          <p:cNvPr id="3" name="Content Placeholder 2"/>
          <p:cNvSpPr>
            <a:spLocks noGrp="1"/>
          </p:cNvSpPr>
          <p:nvPr>
            <p:ph idx="1"/>
          </p:nvPr>
        </p:nvSpPr>
        <p:spPr/>
        <p:txBody>
          <a:bodyPr>
            <a:normAutofit fontScale="85000" lnSpcReduction="20000"/>
          </a:bodyPr>
          <a:lstStyle/>
          <a:p>
            <a:r>
              <a:rPr lang="en-US" sz="2600" b="1" dirty="0" smtClean="0"/>
              <a:t>How to prepare for value addition to yourself.</a:t>
            </a:r>
          </a:p>
          <a:p>
            <a:pPr>
              <a:buFont typeface="Wingdings" pitchFamily="2" charset="2"/>
              <a:buChar char="v"/>
            </a:pPr>
            <a:r>
              <a:rPr lang="en-US" dirty="0" smtClean="0"/>
              <a:t>Identify what is keeping you stuck,</a:t>
            </a:r>
          </a:p>
          <a:p>
            <a:pPr>
              <a:buFont typeface="Wingdings" pitchFamily="2" charset="2"/>
              <a:buChar char="v"/>
            </a:pPr>
            <a:r>
              <a:rPr lang="en-US" dirty="0" smtClean="0"/>
              <a:t>Focus on starting now.</a:t>
            </a:r>
          </a:p>
          <a:p>
            <a:pPr>
              <a:buFont typeface="Wingdings" pitchFamily="2" charset="2"/>
              <a:buChar char="v"/>
            </a:pPr>
            <a:r>
              <a:rPr lang="en-US" dirty="0" smtClean="0"/>
              <a:t>Plan to start managing your time well.</a:t>
            </a:r>
          </a:p>
          <a:p>
            <a:pPr>
              <a:buFont typeface="Wingdings" pitchFamily="2" charset="2"/>
              <a:buChar char="v"/>
            </a:pPr>
            <a:r>
              <a:rPr lang="en-US" dirty="0" smtClean="0"/>
              <a:t>Put away the old mindset of ’’I can’t do it’’</a:t>
            </a:r>
          </a:p>
          <a:p>
            <a:pPr>
              <a:buFont typeface="Wingdings" pitchFamily="2" charset="2"/>
              <a:buChar char="v"/>
            </a:pPr>
            <a:r>
              <a:rPr lang="en-US" dirty="0" smtClean="0"/>
              <a:t>Stop making excuses and develop a ‘’can do spirit’’</a:t>
            </a:r>
          </a:p>
          <a:p>
            <a:pPr>
              <a:buFont typeface="Wingdings" pitchFamily="2" charset="2"/>
              <a:buChar char="v"/>
            </a:pPr>
            <a:r>
              <a:rPr lang="en-US" dirty="0" smtClean="0"/>
              <a:t>Challenge negative thoughts</a:t>
            </a:r>
          </a:p>
          <a:p>
            <a:pPr>
              <a:buFont typeface="Wingdings" pitchFamily="2" charset="2"/>
              <a:buChar char="v"/>
            </a:pPr>
            <a:r>
              <a:rPr lang="en-US" dirty="0" smtClean="0"/>
              <a:t>Start setting realistic and attainable goals.</a:t>
            </a:r>
          </a:p>
          <a:p>
            <a:pPr>
              <a:buFont typeface="Wingdings" pitchFamily="2" charset="2"/>
              <a:buChar char="v"/>
            </a:pPr>
            <a:r>
              <a:rPr lang="en-US" dirty="0" smtClean="0"/>
              <a:t>Engage in Physical exercises</a:t>
            </a:r>
          </a:p>
          <a:p>
            <a:pPr>
              <a:buFont typeface="Wingdings" pitchFamily="2" charset="2"/>
              <a:buChar char="v"/>
            </a:pPr>
            <a:r>
              <a:rPr lang="en-US" dirty="0" smtClean="0"/>
              <a:t>Set an intention for everything</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Quotes</a:t>
            </a:r>
            <a:endParaRPr lang="en-US" b="1" dirty="0"/>
          </a:p>
        </p:txBody>
      </p:sp>
      <p:sp>
        <p:nvSpPr>
          <p:cNvPr id="3" name="Content Placeholder 2"/>
          <p:cNvSpPr>
            <a:spLocks noGrp="1"/>
          </p:cNvSpPr>
          <p:nvPr>
            <p:ph idx="1"/>
          </p:nvPr>
        </p:nvSpPr>
        <p:spPr/>
        <p:txBody>
          <a:bodyPr/>
          <a:lstStyle/>
          <a:p>
            <a:r>
              <a:rPr lang="en-US" b="1" dirty="0" smtClean="0"/>
              <a:t>‘’ There is nothing noble in being superior to your fellow man; true nobility is being superior to your former self’’ Ernest Hemingway</a:t>
            </a:r>
          </a:p>
          <a:p>
            <a:r>
              <a:rPr lang="en-US" b="1" dirty="0" smtClean="0"/>
              <a:t>‘’Live as if you were to die tomorrow. Learn as if you were to live forever’’. Mahatma Gandhi.</a:t>
            </a:r>
            <a:endParaRPr lang="en-US"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REMARKS</a:t>
            </a:r>
            <a:endParaRPr lang="en-US" dirty="0"/>
          </a:p>
        </p:txBody>
      </p:sp>
      <p:sp>
        <p:nvSpPr>
          <p:cNvPr id="3" name="Content Placeholder 2"/>
          <p:cNvSpPr>
            <a:spLocks noGrp="1"/>
          </p:cNvSpPr>
          <p:nvPr>
            <p:ph idx="1"/>
          </p:nvPr>
        </p:nvSpPr>
        <p:spPr/>
        <p:txBody>
          <a:bodyPr/>
          <a:lstStyle/>
          <a:p>
            <a:pPr algn="ctr">
              <a:buNone/>
            </a:pPr>
            <a:r>
              <a:rPr lang="en-US" b="1" dirty="0" smtClean="0"/>
              <a:t>GOD BLESS YOU ALL </a:t>
            </a:r>
          </a:p>
          <a:p>
            <a:pPr algn="ctr">
              <a:buNone/>
            </a:pPr>
            <a:r>
              <a:rPr lang="en-US" b="1" dirty="0" smtClean="0"/>
              <a:t>AS YOU READ THIS BOOK</a:t>
            </a:r>
            <a:r>
              <a:rPr lang="en-US" dirty="0" smtClean="0"/>
              <a:t>.</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I0034_5"/>
          <p:cNvPicPr>
            <a:picLocks noChangeAspect="1" noChangeArrowheads="1"/>
          </p:cNvPicPr>
          <p:nvPr/>
        </p:nvPicPr>
        <p:blipFill>
          <a:blip r:embed="rId2" cstate="print"/>
          <a:srcRect/>
          <a:stretch>
            <a:fillRect/>
          </a:stretch>
        </p:blipFill>
        <p:spPr bwMode="auto">
          <a:xfrm>
            <a:off x="8028384" y="5877272"/>
            <a:ext cx="811212" cy="693738"/>
          </a:xfrm>
          <a:prstGeom prst="rect">
            <a:avLst/>
          </a:prstGeom>
          <a:noFill/>
          <a:ln w="9525">
            <a:noFill/>
            <a:miter lim="800000"/>
            <a:headEnd/>
            <a:tailEnd/>
          </a:ln>
        </p:spPr>
      </p:pic>
      <p:sp>
        <p:nvSpPr>
          <p:cNvPr id="9" name="TextBox 8"/>
          <p:cNvSpPr txBox="1"/>
          <p:nvPr/>
        </p:nvSpPr>
        <p:spPr>
          <a:xfrm>
            <a:off x="4572000" y="4797151"/>
            <a:ext cx="4214606" cy="830997"/>
          </a:xfrm>
          <a:prstGeom prst="rect">
            <a:avLst/>
          </a:prstGeom>
          <a:noFill/>
        </p:spPr>
        <p:txBody>
          <a:bodyPr wrap="square">
            <a:spAutoFit/>
            <a:scene3d>
              <a:camera prst="orthographicFront"/>
              <a:lightRig rig="threePt" dir="t"/>
            </a:scene3d>
            <a:sp3d extrusionH="57150">
              <a:bevelT w="38100" h="38100" prst="angle"/>
            </a:sp3d>
          </a:bodyPr>
          <a:lstStyle/>
          <a:p>
            <a:pPr algn="r" fontAlgn="auto">
              <a:spcBef>
                <a:spcPts val="0"/>
              </a:spcBef>
              <a:spcAft>
                <a:spcPts val="0"/>
              </a:spcAft>
              <a:defRPr/>
            </a:pPr>
            <a:r>
              <a:rPr lang="en-US" altLang="ko-KR" sz="4800" spc="-400" dirty="0" smtClean="0">
                <a:solidFill>
                  <a:srgbClr val="FFFF00"/>
                </a:solidFill>
                <a:effectLst>
                  <a:glow rad="228600">
                    <a:schemeClr val="accent5">
                      <a:satMod val="175000"/>
                      <a:alpha val="40000"/>
                    </a:schemeClr>
                  </a:glow>
                  <a:outerShdw blurRad="38100" dist="38100" dir="2700000" algn="tl">
                    <a:srgbClr val="000000">
                      <a:alpha val="43137"/>
                    </a:srgbClr>
                  </a:outerShdw>
                  <a:reflection blurRad="6350" stA="55000" endA="50" endPos="85000" dir="5400000" sy="-100000" algn="bl" rotWithShape="0"/>
                </a:effectLst>
                <a:latin typeface="휴먼둥근헤드라인" pitchFamily="18" charset="-127"/>
                <a:ea typeface="휴먼둥근헤드라인" pitchFamily="18" charset="-127"/>
              </a:rPr>
              <a:t>Thank you!</a:t>
            </a:r>
            <a:endParaRPr kumimoji="0" lang="ko-KR" altLang="en-US" sz="4800" b="1" spc="-400" dirty="0">
              <a:solidFill>
                <a:srgbClr val="FFFF00"/>
              </a:solidFill>
              <a:effectLst>
                <a:glow rad="228600">
                  <a:schemeClr val="accent5">
                    <a:satMod val="175000"/>
                    <a:alpha val="40000"/>
                  </a:schemeClr>
                </a:glow>
                <a:outerShdw blurRad="38100" dist="38100" dir="2700000" algn="tl">
                  <a:srgbClr val="000000">
                    <a:alpha val="43137"/>
                  </a:srgbClr>
                </a:outerShdw>
                <a:reflection blurRad="6350" stA="55000" endA="50" endPos="85000" dir="5400000" sy="-100000" algn="bl" rotWithShape="0"/>
              </a:effectLst>
              <a:latin typeface="HY강M" pitchFamily="18" charset="-127"/>
              <a:ea typeface="HY강M" pitchFamily="18" charset="-127"/>
            </a:endParaRPr>
          </a:p>
        </p:txBody>
      </p:sp>
      <p:sp>
        <p:nvSpPr>
          <p:cNvPr id="10" name="TextBox 9"/>
          <p:cNvSpPr txBox="1"/>
          <p:nvPr/>
        </p:nvSpPr>
        <p:spPr>
          <a:xfrm>
            <a:off x="2071670" y="1412776"/>
            <a:ext cx="6748802" cy="2657138"/>
          </a:xfrm>
          <a:prstGeom prst="rect">
            <a:avLst/>
          </a:prstGeom>
          <a:noFill/>
        </p:spPr>
        <p:txBody>
          <a:bodyPr wrap="square">
            <a:spAutoFit/>
            <a:scene3d>
              <a:camera prst="orthographicFront"/>
              <a:lightRig rig="threePt" dir="t"/>
            </a:scene3d>
            <a:sp3d extrusionH="57150">
              <a:bevelT w="38100" h="38100" prst="angle"/>
            </a:sp3d>
          </a:bodyPr>
          <a:lstStyle/>
          <a:p>
            <a:pPr algn="r">
              <a:lnSpc>
                <a:spcPts val="5000"/>
              </a:lnSpc>
              <a:defRPr/>
            </a:pPr>
            <a:r>
              <a:rPr lang="en-US" altLang="ko-KR" sz="4800" dirty="0" smtClean="0">
                <a:solidFill>
                  <a:srgbClr val="0000CC"/>
                </a:solidFill>
                <a:effectLst>
                  <a:glow rad="228600">
                    <a:srgbClr val="4BACC6">
                      <a:satMod val="175000"/>
                      <a:alpha val="40000"/>
                    </a:srgbClr>
                  </a:glow>
                  <a:reflection blurRad="6350" stA="55000" endA="50" endPos="85000" dir="5400000" sy="-100000" algn="bl" rotWithShape="0"/>
                </a:effectLst>
                <a:latin typeface="Arial Rounded MT Bold" pitchFamily="34" charset="0"/>
                <a:ea typeface="휴먼둥근헤드라인" pitchFamily="18" charset="-127"/>
                <a:cs typeface="Arial" pitchFamily="34" charset="0"/>
              </a:rPr>
              <a:t>RAISING STARS FOR JESUS CHRIST IN THIS DARK WORLD.(Phil2:15)</a:t>
            </a:r>
            <a:endParaRPr lang="ko-KR" altLang="en-US" sz="4800" dirty="0">
              <a:solidFill>
                <a:srgbClr val="0000CC"/>
              </a:solidFill>
              <a:effectLst>
                <a:glow rad="228600">
                  <a:srgbClr val="4BACC6">
                    <a:satMod val="175000"/>
                    <a:alpha val="40000"/>
                  </a:srgbClr>
                </a:glow>
                <a:reflection blurRad="6350" stA="55000" endA="50" endPos="85000" dir="5400000" sy="-100000" algn="bl" rotWithShape="0"/>
              </a:effectLst>
              <a:latin typeface="Arial Rounded MT Bold" pitchFamily="34" charset="0"/>
              <a:ea typeface="휴먼둥근헤드라인" pitchFamily="18" charset="-127"/>
              <a:cs typeface="Arial" pitchFamily="34" charset="0"/>
            </a:endParaRPr>
          </a:p>
        </p:txBody>
      </p:sp>
      <p:grpSp>
        <p:nvGrpSpPr>
          <p:cNvPr id="3" name="그룹 2"/>
          <p:cNvGrpSpPr/>
          <p:nvPr/>
        </p:nvGrpSpPr>
        <p:grpSpPr>
          <a:xfrm>
            <a:off x="3071802" y="6000768"/>
            <a:ext cx="4690494" cy="537269"/>
            <a:chOff x="3143810" y="6015795"/>
            <a:chExt cx="4690494" cy="537269"/>
          </a:xfrm>
        </p:grpSpPr>
        <p:sp>
          <p:nvSpPr>
            <p:cNvPr id="6" name="AutoShape 6"/>
            <p:cNvSpPr>
              <a:spLocks noChangeArrowheads="1"/>
            </p:cNvSpPr>
            <p:nvPr/>
          </p:nvSpPr>
          <p:spPr bwMode="auto">
            <a:xfrm>
              <a:off x="3143810" y="6015795"/>
              <a:ext cx="4690494" cy="537269"/>
            </a:xfrm>
            <a:prstGeom prst="roundRect">
              <a:avLst>
                <a:gd name="adj" fmla="val 1426"/>
              </a:avLst>
            </a:prstGeom>
            <a:solidFill>
              <a:srgbClr val="3366FF">
                <a:alpha val="70000"/>
              </a:srgbClr>
            </a:solidFill>
            <a:ln w="19050" algn="ctr">
              <a:noFill/>
              <a:prstDash val="sysDot"/>
              <a:round/>
              <a:headEnd/>
              <a:tailEnd/>
            </a:ln>
            <a:effectLst>
              <a:outerShdw blurRad="50800" dist="38100" dir="2700000" algn="tl" rotWithShape="0">
                <a:prstClr val="black">
                  <a:alpha val="40000"/>
                </a:prstClr>
              </a:outerShdw>
            </a:effectLst>
          </p:spPr>
          <p:txBody>
            <a:bodyPr wrap="none" anchor="ctr"/>
            <a:lstStyle/>
            <a:p>
              <a:pPr algn="ctr">
                <a:defRPr/>
              </a:pPr>
              <a:endParaRPr lang="ko-KR" altLang="en-US" dirty="0">
                <a:solidFill>
                  <a:prstClr val="black"/>
                </a:solidFill>
                <a:latin typeface="Arial" pitchFamily="34" charset="0"/>
                <a:ea typeface="HY헤드라인M" pitchFamily="18" charset="-127"/>
                <a:cs typeface="Arial" pitchFamily="34" charset="0"/>
              </a:endParaRPr>
            </a:p>
          </p:txBody>
        </p:sp>
        <p:sp>
          <p:nvSpPr>
            <p:cNvPr id="7" name="TextBox 6"/>
            <p:cNvSpPr txBox="1"/>
            <p:nvPr/>
          </p:nvSpPr>
          <p:spPr bwMode="auto">
            <a:xfrm>
              <a:off x="3203848" y="6056292"/>
              <a:ext cx="4536504" cy="430887"/>
            </a:xfrm>
            <a:prstGeom prst="rect">
              <a:avLst/>
            </a:prstGeom>
            <a:noFill/>
            <a:ln>
              <a:noFill/>
            </a:ln>
          </p:spPr>
          <p:txBody>
            <a:bodyPr wrap="square">
              <a:spAutoFit/>
            </a:bodyPr>
            <a:lstStyle/>
            <a:p>
              <a:pPr algn="ctr">
                <a:defRPr/>
              </a:pPr>
              <a:r>
                <a:rPr lang="en-US" altLang="ko-KR" sz="2200" b="1" spc="-150" dirty="0" smtClean="0">
                  <a:ln>
                    <a:solidFill>
                      <a:srgbClr val="0913E1"/>
                    </a:solidFill>
                  </a:ln>
                  <a:solidFill>
                    <a:srgbClr val="002060"/>
                  </a:solidFill>
                  <a:effectLst>
                    <a:outerShdw blurRad="50800" dist="38100" algn="l" rotWithShape="0">
                      <a:prstClr val="white">
                        <a:alpha val="40000"/>
                      </a:prstClr>
                    </a:outerShdw>
                  </a:effectLst>
                  <a:latin typeface="휴먼둥근헤드라인" panose="02030504000101010101" pitchFamily="18" charset="-127"/>
                  <a:ea typeface="휴먼둥근헤드라인" panose="02030504000101010101" pitchFamily="18" charset="-127"/>
                  <a:cs typeface="Arial" pitchFamily="34" charset="0"/>
                </a:rPr>
                <a:t>kayongostephen@yahoo.com</a:t>
              </a:r>
              <a:endParaRPr lang="en-US" altLang="ko-KR" sz="2200" b="1" spc="-150" dirty="0">
                <a:ln>
                  <a:solidFill>
                    <a:srgbClr val="0913E1"/>
                  </a:solidFill>
                </a:ln>
                <a:solidFill>
                  <a:srgbClr val="002060"/>
                </a:solidFill>
                <a:effectLst>
                  <a:outerShdw blurRad="50800" dist="38100" algn="l" rotWithShape="0">
                    <a:prstClr val="white">
                      <a:alpha val="40000"/>
                    </a:prstClr>
                  </a:outerShdw>
                </a:effectLst>
                <a:latin typeface="휴먼둥근헤드라인" panose="02030504000101010101" pitchFamily="18" charset="-127"/>
                <a:ea typeface="휴먼둥근헤드라인" panose="02030504000101010101" pitchFamily="18" charset="-127"/>
                <a:cs typeface="Arial" pitchFamily="34" charset="0"/>
              </a:endParaRPr>
            </a:p>
          </p:txBody>
        </p:sp>
      </p:grpSp>
    </p:spTree>
    <p:extLst>
      <p:ext uri="{BB962C8B-B14F-4D97-AF65-F5344CB8AC3E}">
        <p14:creationId xmlns:p14="http://schemas.microsoft.com/office/powerpoint/2010/main" xmlns="" val="212976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2000"/>
                                        <p:tgtEl>
                                          <p:spTgt spid="10"/>
                                        </p:tgtEl>
                                      </p:cBhvr>
                                    </p:animEffect>
                                  </p:childTnLst>
                                </p:cTn>
                              </p:par>
                            </p:childTnLst>
                          </p:cTn>
                        </p:par>
                        <p:par>
                          <p:cTn id="8" fill="hold">
                            <p:stCondLst>
                              <p:cond delay="2000"/>
                            </p:stCondLst>
                            <p:childTnLst>
                              <p:par>
                                <p:cTn id="9" presetID="51"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385" decel="100000"/>
                                        <p:tgtEl>
                                          <p:spTgt spid="9"/>
                                        </p:tgtEl>
                                      </p:cBhvr>
                                    </p:animEffect>
                                    <p:animScale>
                                      <p:cBhvr>
                                        <p:cTn id="12" dur="385" decel="100000"/>
                                        <p:tgtEl>
                                          <p:spTgt spid="9"/>
                                        </p:tgtEl>
                                      </p:cBhvr>
                                      <p:from x="10000" y="10000"/>
                                      <p:to x="200000" y="450000"/>
                                    </p:animScale>
                                    <p:animScale>
                                      <p:cBhvr>
                                        <p:cTn id="13" dur="615" accel="100000" fill="hold">
                                          <p:stCondLst>
                                            <p:cond delay="385"/>
                                          </p:stCondLst>
                                        </p:cTn>
                                        <p:tgtEl>
                                          <p:spTgt spid="9"/>
                                        </p:tgtEl>
                                      </p:cBhvr>
                                      <p:from x="200000" y="450000"/>
                                      <p:to x="100000" y="100000"/>
                                    </p:animScale>
                                    <p:set>
                                      <p:cBhvr>
                                        <p:cTn id="14" dur="385" fill="hold"/>
                                        <p:tgtEl>
                                          <p:spTgt spid="9"/>
                                        </p:tgtEl>
                                        <p:attrNameLst>
                                          <p:attrName>ppt_x</p:attrName>
                                        </p:attrNameLst>
                                      </p:cBhvr>
                                      <p:to>
                                        <p:strVal val="(0.5)"/>
                                      </p:to>
                                    </p:set>
                                    <p:anim from="(0.5)" to="(#ppt_x)" calcmode="lin" valueType="num">
                                      <p:cBhvr>
                                        <p:cTn id="15" dur="615" accel="100000" fill="hold">
                                          <p:stCondLst>
                                            <p:cond delay="385"/>
                                          </p:stCondLst>
                                        </p:cTn>
                                        <p:tgtEl>
                                          <p:spTgt spid="9"/>
                                        </p:tgtEl>
                                        <p:attrNameLst>
                                          <p:attrName>ppt_x</p:attrName>
                                        </p:attrNameLst>
                                      </p:cBhvr>
                                    </p:anim>
                                    <p:set>
                                      <p:cBhvr>
                                        <p:cTn id="16" dur="385" fill="hold"/>
                                        <p:tgtEl>
                                          <p:spTgt spid="9"/>
                                        </p:tgtEl>
                                        <p:attrNameLst>
                                          <p:attrName>ppt_y</p:attrName>
                                        </p:attrNameLst>
                                      </p:cBhvr>
                                      <p:to>
                                        <p:strVal val="(#ppt_y+0.4)"/>
                                      </p:to>
                                    </p:set>
                                    <p:anim from="(#ppt_y+0.4)" to="(#ppt_y)" calcmode="lin" valueType="num">
                                      <p:cBhvr>
                                        <p:cTn id="17" dur="615" accel="100000" fill="hold">
                                          <p:stCondLst>
                                            <p:cond delay="385"/>
                                          </p:stCondLst>
                                        </p:cTn>
                                        <p:tgtEl>
                                          <p:spTgt spid="9"/>
                                        </p:tgtEl>
                                        <p:attrNameLst>
                                          <p:attrName>ppt_y</p:attrName>
                                        </p:attrNameLst>
                                      </p:cBhvr>
                                    </p:anim>
                                  </p:childTnLst>
                                </p:cTn>
                              </p:par>
                            </p:childTnLst>
                          </p:cTn>
                        </p:par>
                        <p:par>
                          <p:cTn id="18" fill="hold">
                            <p:stCondLst>
                              <p:cond delay="3000"/>
                            </p:stCondLst>
                            <p:childTnLst>
                              <p:par>
                                <p:cTn id="19" presetID="22" presetClass="entr" presetSubtype="8"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3500"/>
                            </p:stCondLst>
                            <p:childTnLst>
                              <p:par>
                                <p:cTn id="23" presetID="19" presetClass="entr" presetSubtype="1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fmla="#ppt_w*sin(2.5*pi*$)">
                                          <p:val>
                                            <p:fltVal val="0"/>
                                          </p:val>
                                        </p:tav>
                                        <p:tav tm="100000">
                                          <p:val>
                                            <p:fltVal val="1"/>
                                          </p:val>
                                        </p:tav>
                                      </p:tavLst>
                                    </p:anim>
                                    <p:anim calcmode="lin" valueType="num">
                                      <p:cBhvr>
                                        <p:cTn id="26"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57200" y="1643050"/>
            <a:ext cx="8229600" cy="5072098"/>
          </a:xfrm>
        </p:spPr>
        <p:txBody>
          <a:bodyPr>
            <a:normAutofit fontScale="25000" lnSpcReduction="20000"/>
          </a:bodyPr>
          <a:lstStyle/>
          <a:p>
            <a:endParaRPr lang="en-US" altLang="ko-KR" dirty="0" smtClean="0"/>
          </a:p>
          <a:p>
            <a:pPr algn="ctr">
              <a:buNone/>
            </a:pPr>
            <a:r>
              <a:rPr lang="en-US" altLang="ko-KR" sz="8400" b="1" dirty="0" smtClean="0"/>
              <a:t>This title suggests </a:t>
            </a:r>
            <a:r>
              <a:rPr lang="en-US" altLang="ko-KR" sz="8400" dirty="0" smtClean="0"/>
              <a:t>;</a:t>
            </a:r>
          </a:p>
          <a:p>
            <a:pPr algn="ctr">
              <a:buNone/>
            </a:pPr>
            <a:r>
              <a:rPr lang="en-US" altLang="ko-KR" sz="8400" dirty="0" smtClean="0"/>
              <a:t> </a:t>
            </a:r>
          </a:p>
          <a:p>
            <a:pPr algn="ctr">
              <a:buNone/>
            </a:pPr>
            <a:r>
              <a:rPr lang="en-US" altLang="ko-KR" sz="8400" dirty="0" smtClean="0"/>
              <a:t>  Hope in despair</a:t>
            </a:r>
          </a:p>
          <a:p>
            <a:pPr algn="ctr">
              <a:buNone/>
            </a:pPr>
            <a:endParaRPr lang="en-US" altLang="ko-KR" sz="8400" dirty="0" smtClean="0"/>
          </a:p>
          <a:p>
            <a:pPr algn="ctr">
              <a:buNone/>
            </a:pPr>
            <a:r>
              <a:rPr lang="en-US" altLang="ko-KR" sz="8400" dirty="0" smtClean="0"/>
              <a:t> Resilience in Adversity</a:t>
            </a:r>
          </a:p>
          <a:p>
            <a:pPr algn="ctr">
              <a:buNone/>
            </a:pPr>
            <a:endParaRPr lang="en-US" altLang="ko-KR" sz="8400" dirty="0" smtClean="0"/>
          </a:p>
          <a:p>
            <a:pPr algn="ctr">
              <a:buNone/>
            </a:pPr>
            <a:r>
              <a:rPr lang="en-US" altLang="ko-KR" sz="8400" dirty="0" smtClean="0"/>
              <a:t>  Light in the midst of chaos</a:t>
            </a:r>
          </a:p>
          <a:p>
            <a:pPr algn="ctr">
              <a:buNone/>
            </a:pPr>
            <a:endParaRPr lang="en-US" altLang="ko-KR" sz="8400" dirty="0" smtClean="0"/>
          </a:p>
          <a:p>
            <a:pPr algn="ctr">
              <a:buNone/>
            </a:pPr>
            <a:r>
              <a:rPr lang="en-US" altLang="ko-KR" sz="8400" dirty="0" smtClean="0"/>
              <a:t> Courage in the face of fear</a:t>
            </a:r>
          </a:p>
          <a:p>
            <a:pPr algn="ctr">
              <a:buNone/>
            </a:pPr>
            <a:endParaRPr lang="en-US" altLang="ko-KR" sz="8400" dirty="0" smtClean="0"/>
          </a:p>
          <a:p>
            <a:pPr algn="ctr">
              <a:buNone/>
            </a:pPr>
            <a:r>
              <a:rPr lang="en-US" altLang="ko-KR" sz="8400" dirty="0" smtClean="0"/>
              <a:t> Triumph over hardship</a:t>
            </a:r>
          </a:p>
          <a:p>
            <a:pPr algn="ctr">
              <a:buNone/>
            </a:pPr>
            <a:endParaRPr lang="en-US" altLang="ko-KR" sz="8400" dirty="0" smtClean="0"/>
          </a:p>
          <a:p>
            <a:pPr algn="ctr">
              <a:buNone/>
            </a:pPr>
            <a:r>
              <a:rPr lang="en-US" altLang="ko-KR" sz="8400" b="1" dirty="0" smtClean="0"/>
              <a:t>This book reminds that even in the most challenging times, there is always a glimmer of hope, a chance to make a positive impact, and an opportunity to shine!!!</a:t>
            </a:r>
          </a:p>
          <a:p>
            <a:endParaRPr lang="en-US" altLang="ko-KR" dirty="0" smtClean="0"/>
          </a:p>
          <a:p>
            <a:endParaRPr lang="en-US" altLang="ko-KR" dirty="0" smtClean="0"/>
          </a:p>
          <a:p>
            <a:endParaRPr lang="en-US" altLang="ko-KR" dirty="0" smtClean="0"/>
          </a:p>
          <a:p>
            <a:endParaRPr lang="en-US" altLang="ko-KR" dirty="0" smtClean="0"/>
          </a:p>
          <a:p>
            <a:endParaRPr lang="en-US" altLang="ko-KR" dirty="0" smtClean="0"/>
          </a:p>
          <a:p>
            <a:endParaRPr lang="en-US" altLang="ko-KR" dirty="0" smtClean="0"/>
          </a:p>
          <a:p>
            <a:pPr>
              <a:buNone/>
            </a:pPr>
            <a:endParaRPr lang="en-US" altLang="ko-KR" dirty="0" smtClean="0"/>
          </a:p>
          <a:p>
            <a:pPr>
              <a:buNone/>
            </a:pPr>
            <a:endParaRPr lang="en-US" altLang="ko-KR" dirty="0" smtClean="0"/>
          </a:p>
          <a:p>
            <a:pPr>
              <a:buNone/>
            </a:pPr>
            <a:endParaRPr lang="en-US" altLang="ko-KR" dirty="0" smtClean="0"/>
          </a:p>
          <a:p>
            <a:pPr>
              <a:buNone/>
            </a:pPr>
            <a:r>
              <a:rPr lang="en-US" altLang="ko-KR" dirty="0" smtClean="0"/>
              <a:t> </a:t>
            </a:r>
          </a:p>
          <a:p>
            <a:pPr>
              <a:buNone/>
            </a:pPr>
            <a:endParaRPr lang="en-US" altLang="ko-KR" dirty="0" smtClean="0"/>
          </a:p>
          <a:p>
            <a:pPr>
              <a:buNone/>
            </a:pPr>
            <a:endParaRPr lang="en-US" altLang="ko-KR" dirty="0" smtClean="0"/>
          </a:p>
          <a:p>
            <a:pPr>
              <a:buNone/>
            </a:pPr>
            <a:endParaRPr lang="en-US" altLang="ko-KR" dirty="0" smtClean="0"/>
          </a:p>
          <a:p>
            <a:pPr>
              <a:buNone/>
            </a:pPr>
            <a:r>
              <a:rPr lang="ko-KR" altLang="en-US" sz="1400" dirty="0" smtClean="0">
                <a:solidFill>
                  <a:srgbClr val="FFC000"/>
                </a:solidFill>
              </a:rPr>
              <a:t>                                                              </a:t>
            </a:r>
            <a:endParaRPr lang="ko-KR" altLang="en-US" sz="1400" dirty="0">
              <a:solidFill>
                <a:srgbClr val="FFC000"/>
              </a:solidFill>
            </a:endParaRPr>
          </a:p>
        </p:txBody>
      </p:sp>
      <p:sp>
        <p:nvSpPr>
          <p:cNvPr id="5" name="슬라이드 번호 개체 틀 4"/>
          <p:cNvSpPr>
            <a:spLocks noGrp="1"/>
          </p:cNvSpPr>
          <p:nvPr>
            <p:ph type="sldNum" sz="quarter" idx="12"/>
          </p:nvPr>
        </p:nvSpPr>
        <p:spPr>
          <a:xfrm>
            <a:off x="7924800" y="6356350"/>
            <a:ext cx="762000" cy="365125"/>
          </a:xfrm>
        </p:spPr>
        <p:txBody>
          <a:bodyPr/>
          <a:lstStyle/>
          <a:p>
            <a:fld id="{F5F69609-2D63-4AC1-A423-64C1541C7AE5}" type="slidenum">
              <a:rPr lang="ko-KR" altLang="en-US" smtClean="0"/>
              <a:pPr/>
              <a:t>4</a:t>
            </a:fld>
            <a:endParaRPr lang="ko-KR" altLang="en-US"/>
          </a:p>
        </p:txBody>
      </p:sp>
      <p:sp>
        <p:nvSpPr>
          <p:cNvPr id="10" name="제목 2"/>
          <p:cNvSpPr txBox="1">
            <a:spLocks/>
          </p:cNvSpPr>
          <p:nvPr/>
        </p:nvSpPr>
        <p:spPr>
          <a:xfrm>
            <a:off x="438120" y="571480"/>
            <a:ext cx="8229600" cy="1201336"/>
          </a:xfrm>
          <a:prstGeom prst="rect">
            <a:avLst/>
          </a:prstGeo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1" hangingPunct="1">
              <a:spcBef>
                <a:spcPct val="0"/>
              </a:spcBef>
              <a:buNone/>
              <a:defRPr kumimoji="0" sz="4400" b="1" kern="1200" cap="none" spc="50">
                <a:ln w="11430"/>
                <a:solidFill>
                  <a:srgbClr val="FF0000"/>
                </a:solidFill>
                <a:effectLst>
                  <a:outerShdw blurRad="76200" dist="50800" dir="5400000" algn="tl" rotWithShape="0">
                    <a:srgbClr val="000000">
                      <a:alpha val="65000"/>
                    </a:srgbClr>
                  </a:outerShdw>
                </a:effectLst>
                <a:latin typeface="+mj-lt"/>
                <a:ea typeface="+mj-ea"/>
                <a:cs typeface="+mj-cs"/>
              </a:defRPr>
            </a:lvl1pPr>
          </a:lstStyle>
          <a:p>
            <a:r>
              <a:rPr lang="en-US" altLang="ko-KR" sz="4000" dirty="0" smtClean="0"/>
              <a:t>Shining </a:t>
            </a:r>
            <a:r>
              <a:rPr lang="en-US" altLang="ko-KR" sz="4000" dirty="0" err="1" smtClean="0"/>
              <a:t>amidt</a:t>
            </a:r>
            <a:r>
              <a:rPr lang="en-US" altLang="ko-KR" sz="4000" dirty="0" smtClean="0"/>
              <a:t> darkness</a:t>
            </a:r>
            <a:endParaRPr lang="ko-KR" altLang="en-US" sz="4000" dirty="0"/>
          </a:p>
        </p:txBody>
      </p:sp>
    </p:spTree>
    <p:extLst>
      <p:ext uri="{BB962C8B-B14F-4D97-AF65-F5344CB8AC3E}">
        <p14:creationId xmlns:p14="http://schemas.microsoft.com/office/powerpoint/2010/main" xmlns="" val="410469082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F5F69609-2D63-4AC1-A423-64C1541C7AE5}" type="slidenum">
              <a:rPr lang="ko-KR" altLang="en-US" smtClean="0"/>
              <a:pPr/>
              <a:t>5</a:t>
            </a:fld>
            <a:endParaRPr lang="ko-KR" altLang="en-US"/>
          </a:p>
        </p:txBody>
      </p:sp>
      <p:sp>
        <p:nvSpPr>
          <p:cNvPr id="9" name="제목 2"/>
          <p:cNvSpPr txBox="1">
            <a:spLocks/>
          </p:cNvSpPr>
          <p:nvPr/>
        </p:nvSpPr>
        <p:spPr>
          <a:xfrm>
            <a:off x="438120" y="571480"/>
            <a:ext cx="8229600" cy="1201336"/>
          </a:xfrm>
          <a:prstGeom prst="rect">
            <a:avLst/>
          </a:prstGeo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1" hangingPunct="1">
              <a:spcBef>
                <a:spcPct val="0"/>
              </a:spcBef>
              <a:buNone/>
              <a:defRPr kumimoji="0" sz="4400" b="1" kern="1200" cap="none" spc="50">
                <a:ln w="11430"/>
                <a:solidFill>
                  <a:srgbClr val="FF0000"/>
                </a:solidFill>
                <a:effectLst>
                  <a:outerShdw blurRad="76200" dist="50800" dir="5400000" algn="tl" rotWithShape="0">
                    <a:srgbClr val="000000">
                      <a:alpha val="65000"/>
                    </a:srgbClr>
                  </a:outerShdw>
                </a:effectLst>
                <a:latin typeface="+mj-lt"/>
                <a:ea typeface="+mj-ea"/>
                <a:cs typeface="+mj-cs"/>
              </a:defRPr>
            </a:lvl1pPr>
          </a:lstStyle>
          <a:p>
            <a:r>
              <a:rPr lang="en-US" altLang="ko-KR" sz="4000" dirty="0" smtClean="0"/>
              <a:t>9 Forces unveiled</a:t>
            </a:r>
            <a:endParaRPr lang="ko-KR" altLang="en-US" sz="4000" dirty="0"/>
          </a:p>
        </p:txBody>
      </p:sp>
      <p:sp>
        <p:nvSpPr>
          <p:cNvPr id="10" name="직사각형 9"/>
          <p:cNvSpPr/>
          <p:nvPr/>
        </p:nvSpPr>
        <p:spPr>
          <a:xfrm>
            <a:off x="714348" y="1643050"/>
            <a:ext cx="7072362" cy="4401205"/>
          </a:xfrm>
          <a:prstGeom prst="rect">
            <a:avLst/>
          </a:prstGeom>
        </p:spPr>
        <p:txBody>
          <a:bodyPr wrap="square">
            <a:spAutoFit/>
          </a:bodyPr>
          <a:lstStyle/>
          <a:p>
            <a:pPr algn="r"/>
            <a:r>
              <a:rPr lang="en-US" altLang="ko-KR" sz="2800" b="1" dirty="0" smtClean="0">
                <a:solidFill>
                  <a:srgbClr val="0913E1"/>
                </a:solidFill>
                <a:effectLst>
                  <a:outerShdw blurRad="38100" dist="38100" dir="2700000" algn="tl">
                    <a:srgbClr val="000000">
                      <a:alpha val="43137"/>
                    </a:srgbClr>
                  </a:outerShdw>
                </a:effectLst>
              </a:rPr>
              <a:t>Stars are born in dense clouds of gas and dust. Gravity pulls the gas and dust into clumps. If the clumps are massive enough, a star can form! The growing temperature and pressure causes its core to ignite and nuclear fusion begins. This gravitation force pulls the dust into clumps which forms stars. 9 Forces are unveiled in this book  which shall help you shine out.</a:t>
            </a:r>
            <a:endParaRPr lang="ko-KR" altLang="en-US" sz="2800" b="1" dirty="0">
              <a:solidFill>
                <a:srgbClr val="0913E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55857141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직사각형 5"/>
          <p:cNvSpPr/>
          <p:nvPr/>
        </p:nvSpPr>
        <p:spPr>
          <a:xfrm>
            <a:off x="1187624" y="2357430"/>
            <a:ext cx="7099152" cy="4893647"/>
          </a:xfrm>
          <a:prstGeom prst="rect">
            <a:avLst/>
          </a:prstGeom>
        </p:spPr>
        <p:txBody>
          <a:bodyPr wrap="square">
            <a:spAutoFit/>
          </a:bodyPr>
          <a:lstStyle/>
          <a:p>
            <a:r>
              <a:rPr lang="en-US" altLang="ko-KR" sz="2400" dirty="0" smtClean="0">
                <a:effectLst>
                  <a:outerShdw blurRad="38100" dist="38100" dir="2700000" algn="tl">
                    <a:srgbClr val="000000">
                      <a:alpha val="43137"/>
                    </a:srgbClr>
                  </a:outerShdw>
                </a:effectLst>
              </a:rPr>
              <a:t>What is high Self Esteem?</a:t>
            </a:r>
          </a:p>
          <a:p>
            <a:r>
              <a:rPr lang="en-US" altLang="ko-KR" sz="2400" dirty="0" smtClean="0">
                <a:effectLst>
                  <a:outerShdw blurRad="38100" dist="38100" dir="2700000" algn="tl">
                    <a:srgbClr val="000000">
                      <a:alpha val="43137"/>
                    </a:srgbClr>
                  </a:outerShdw>
                </a:effectLst>
              </a:rPr>
              <a:t>High self esteem is the state of mind that enables you to cerebrate your strengths, confront your weakness and feel positive about your self and your life.</a:t>
            </a:r>
          </a:p>
          <a:p>
            <a:r>
              <a:rPr lang="en-US" altLang="ko-KR" sz="2400" b="1" dirty="0" smtClean="0">
                <a:effectLst>
                  <a:outerShdw blurRad="38100" dist="38100" dir="2700000" algn="tl">
                    <a:srgbClr val="000000">
                      <a:alpha val="43137"/>
                    </a:srgbClr>
                  </a:outerShdw>
                </a:effectLst>
              </a:rPr>
              <a:t>Jeremiah 1:6 ‘’Then said I, Ah ,Lord God! Behold, I cannot speak: for am a child.</a:t>
            </a:r>
          </a:p>
          <a:p>
            <a:endParaRPr lang="en-US" altLang="ko-KR" sz="2400" b="1" dirty="0" smtClean="0">
              <a:effectLst>
                <a:outerShdw blurRad="38100" dist="38100" dir="2700000" algn="tl">
                  <a:srgbClr val="000000">
                    <a:alpha val="43137"/>
                  </a:srgbClr>
                </a:outerShdw>
              </a:effectLst>
            </a:endParaRPr>
          </a:p>
          <a:p>
            <a:r>
              <a:rPr lang="en-US" altLang="ko-KR" sz="2400" b="1" dirty="0" smtClean="0">
                <a:effectLst>
                  <a:outerShdw blurRad="38100" dist="38100" dir="2700000" algn="tl">
                    <a:srgbClr val="000000">
                      <a:alpha val="43137"/>
                    </a:srgbClr>
                  </a:outerShdw>
                </a:effectLst>
              </a:rPr>
              <a:t>(Gideon) Judges 6:15 ‘’And  he said unto him, ‘Oh my Lord, wherewith shall I save Israel? My family is poor in Manasseh, and </a:t>
            </a:r>
            <a:r>
              <a:rPr lang="en-US" altLang="ko-KR" sz="2400" b="1" dirty="0" err="1" smtClean="0">
                <a:effectLst>
                  <a:outerShdw blurRad="38100" dist="38100" dir="2700000" algn="tl">
                    <a:srgbClr val="000000">
                      <a:alpha val="43137"/>
                    </a:srgbClr>
                  </a:outerShdw>
                </a:effectLst>
              </a:rPr>
              <a:t>Iam</a:t>
            </a:r>
            <a:r>
              <a:rPr lang="en-US" altLang="ko-KR" sz="2400" b="1" dirty="0" smtClean="0">
                <a:effectLst>
                  <a:outerShdw blurRad="38100" dist="38100" dir="2700000" algn="tl">
                    <a:srgbClr val="000000">
                      <a:alpha val="43137"/>
                    </a:srgbClr>
                  </a:outerShdw>
                </a:effectLst>
              </a:rPr>
              <a:t> the least in my father’s house.’</a:t>
            </a:r>
          </a:p>
          <a:p>
            <a:pPr algn="r"/>
            <a:endParaRPr lang="en-US" altLang="ko-KR" sz="2400" dirty="0" smtClean="0">
              <a:effectLst>
                <a:outerShdw blurRad="38100" dist="38100" dir="2700000" algn="tl">
                  <a:srgbClr val="000000">
                    <a:alpha val="43137"/>
                  </a:srgbClr>
                </a:outerShdw>
              </a:effectLst>
            </a:endParaRPr>
          </a:p>
        </p:txBody>
      </p:sp>
      <p:sp>
        <p:nvSpPr>
          <p:cNvPr id="4" name="슬라이드 번호 개체 틀 3"/>
          <p:cNvSpPr>
            <a:spLocks noGrp="1"/>
          </p:cNvSpPr>
          <p:nvPr>
            <p:ph type="sldNum" sz="quarter" idx="12"/>
          </p:nvPr>
        </p:nvSpPr>
        <p:spPr/>
        <p:txBody>
          <a:bodyPr/>
          <a:lstStyle/>
          <a:p>
            <a:fld id="{F5F69609-2D63-4AC1-A423-64C1541C7AE5}" type="slidenum">
              <a:rPr lang="ko-KR" altLang="en-US" smtClean="0"/>
              <a:pPr/>
              <a:t>6</a:t>
            </a:fld>
            <a:endParaRPr lang="ko-KR" altLang="en-US" dirty="0"/>
          </a:p>
        </p:txBody>
      </p:sp>
      <p:sp>
        <p:nvSpPr>
          <p:cNvPr id="9" name="제목 2"/>
          <p:cNvSpPr txBox="1">
            <a:spLocks/>
          </p:cNvSpPr>
          <p:nvPr/>
        </p:nvSpPr>
        <p:spPr>
          <a:xfrm>
            <a:off x="438120" y="714356"/>
            <a:ext cx="8229600" cy="1058460"/>
          </a:xfrm>
          <a:prstGeom prst="rect">
            <a:avLst/>
          </a:prstGeo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1" hangingPunct="1">
              <a:spcBef>
                <a:spcPct val="0"/>
              </a:spcBef>
              <a:buNone/>
              <a:defRPr kumimoji="0" sz="4400" b="1" kern="1200" cap="none" spc="50">
                <a:ln w="11430"/>
                <a:solidFill>
                  <a:srgbClr val="FF0000"/>
                </a:solidFill>
                <a:effectLst>
                  <a:outerShdw blurRad="76200" dist="50800" dir="5400000" algn="tl" rotWithShape="0">
                    <a:srgbClr val="000000">
                      <a:alpha val="65000"/>
                    </a:srgbClr>
                  </a:outerShdw>
                </a:effectLst>
                <a:latin typeface="+mj-lt"/>
                <a:ea typeface="+mj-ea"/>
                <a:cs typeface="+mj-cs"/>
              </a:defRPr>
            </a:lvl1pPr>
          </a:lstStyle>
          <a:p>
            <a:r>
              <a:rPr lang="en-US" altLang="ko-KR" sz="4000" dirty="0" smtClean="0"/>
              <a:t>Chapter 1: </a:t>
            </a:r>
            <a:r>
              <a:rPr lang="en-US" altLang="ko-KR" sz="3600" dirty="0" smtClean="0"/>
              <a:t>FORCE OF HIGH SELF ESTEEM AND POSITIVE MINDSET</a:t>
            </a:r>
            <a:endParaRPr lang="ko-KR" altLang="en-US" sz="3600" dirty="0"/>
          </a:p>
        </p:txBody>
      </p:sp>
    </p:spTree>
    <p:extLst>
      <p:ext uri="{BB962C8B-B14F-4D97-AF65-F5344CB8AC3E}">
        <p14:creationId xmlns:p14="http://schemas.microsoft.com/office/powerpoint/2010/main" xmlns="" val="394990868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F5F69609-2D63-4AC1-A423-64C1541C7AE5}" type="slidenum">
              <a:rPr lang="ko-KR" altLang="en-US" smtClean="0"/>
              <a:pPr/>
              <a:t>7</a:t>
            </a:fld>
            <a:endParaRPr lang="ko-KR" altLang="en-US"/>
          </a:p>
        </p:txBody>
      </p:sp>
      <p:sp>
        <p:nvSpPr>
          <p:cNvPr id="13" name="내용 개체 틀 2"/>
          <p:cNvSpPr>
            <a:spLocks noGrp="1"/>
          </p:cNvSpPr>
          <p:nvPr>
            <p:ph idx="1"/>
          </p:nvPr>
        </p:nvSpPr>
        <p:spPr>
          <a:xfrm>
            <a:off x="571472" y="2357430"/>
            <a:ext cx="8265096" cy="4023898"/>
          </a:xfrm>
        </p:spPr>
        <p:txBody>
          <a:bodyPr>
            <a:noAutofit/>
          </a:bodyPr>
          <a:lstStyle/>
          <a:p>
            <a:pPr marL="0" indent="0">
              <a:lnSpc>
                <a:spcPts val="4500"/>
              </a:lnSpc>
              <a:spcBef>
                <a:spcPts val="0"/>
              </a:spcBef>
            </a:pPr>
            <a:r>
              <a:rPr lang="en-US" altLang="ko-KR" dirty="0" smtClean="0">
                <a:solidFill>
                  <a:schemeClr val="bg1">
                    <a:lumMod val="85000"/>
                    <a:lumOff val="15000"/>
                  </a:schemeClr>
                </a:solidFill>
                <a:effectLst/>
                <a:ea typeface="+mj-ea"/>
              </a:rPr>
              <a:t>  </a:t>
            </a:r>
            <a:r>
              <a:rPr lang="en-US" altLang="ko-KR" dirty="0" smtClean="0">
                <a:solidFill>
                  <a:schemeClr val="bg1">
                    <a:lumMod val="85000"/>
                    <a:lumOff val="15000"/>
                  </a:schemeClr>
                </a:solidFill>
                <a:ea typeface="+mj-ea"/>
              </a:rPr>
              <a:t>:;</a:t>
            </a:r>
            <a:r>
              <a:rPr lang="en-US" altLang="ko-KR" sz="2800" b="1" dirty="0" smtClean="0">
                <a:solidFill>
                  <a:srgbClr val="7030A0"/>
                </a:solidFill>
                <a:effectLst/>
                <a:ea typeface="+mj-ea"/>
              </a:rPr>
              <a:t>They feel incapable of achieving anything</a:t>
            </a:r>
          </a:p>
          <a:p>
            <a:pPr marL="0" indent="0">
              <a:lnSpc>
                <a:spcPts val="4500"/>
              </a:lnSpc>
              <a:spcBef>
                <a:spcPts val="0"/>
              </a:spcBef>
              <a:buNone/>
            </a:pPr>
            <a:r>
              <a:rPr lang="en-US" altLang="ko-KR" sz="2800" b="1" dirty="0" smtClean="0">
                <a:solidFill>
                  <a:srgbClr val="7030A0"/>
                </a:solidFill>
                <a:effectLst/>
                <a:ea typeface="+mj-ea"/>
              </a:rPr>
              <a:t>    : </a:t>
            </a:r>
            <a:r>
              <a:rPr lang="en-US" altLang="ko-KR" sz="2800" b="1" dirty="0" smtClean="0">
                <a:solidFill>
                  <a:srgbClr val="7030A0"/>
                </a:solidFill>
                <a:ea typeface="+mj-ea"/>
              </a:rPr>
              <a:t>They focus on their background</a:t>
            </a:r>
            <a:endParaRPr lang="en-US" altLang="ko-KR" sz="2800" b="1" dirty="0" smtClean="0">
              <a:solidFill>
                <a:srgbClr val="7030A0"/>
              </a:solidFill>
              <a:effectLst/>
              <a:ea typeface="+mj-ea"/>
            </a:endParaRPr>
          </a:p>
          <a:p>
            <a:pPr marL="0" indent="0">
              <a:lnSpc>
                <a:spcPts val="4500"/>
              </a:lnSpc>
              <a:spcBef>
                <a:spcPts val="0"/>
              </a:spcBef>
              <a:buNone/>
            </a:pPr>
            <a:r>
              <a:rPr lang="en-US" altLang="ko-KR" sz="2800" b="1" dirty="0" smtClean="0">
                <a:solidFill>
                  <a:srgbClr val="7030A0"/>
                </a:solidFill>
                <a:effectLst/>
                <a:ea typeface="+mj-ea"/>
              </a:rPr>
              <a:t>    : </a:t>
            </a:r>
            <a:r>
              <a:rPr lang="en-US" altLang="ko-KR" sz="2800" b="1" dirty="0" smtClean="0">
                <a:solidFill>
                  <a:srgbClr val="7030A0"/>
                </a:solidFill>
                <a:ea typeface="+mj-ea"/>
              </a:rPr>
              <a:t>Struggle to seize opportunities, feeling unqualified for anything,</a:t>
            </a:r>
            <a:endParaRPr lang="en-US" altLang="ko-KR" sz="2800" b="1" dirty="0" smtClean="0">
              <a:solidFill>
                <a:srgbClr val="7030A0"/>
              </a:solidFill>
              <a:effectLst/>
              <a:ea typeface="+mj-ea"/>
            </a:endParaRPr>
          </a:p>
          <a:p>
            <a:pPr marL="0" indent="0">
              <a:lnSpc>
                <a:spcPts val="4500"/>
              </a:lnSpc>
              <a:spcBef>
                <a:spcPts val="0"/>
              </a:spcBef>
              <a:buNone/>
            </a:pPr>
            <a:r>
              <a:rPr lang="en-US" altLang="ko-KR" sz="2800" b="1" dirty="0" smtClean="0">
                <a:solidFill>
                  <a:srgbClr val="7030A0"/>
                </a:solidFill>
                <a:effectLst/>
                <a:ea typeface="+mj-ea"/>
              </a:rPr>
              <a:t>    : </a:t>
            </a:r>
            <a:r>
              <a:rPr lang="en-US" altLang="ko-KR" sz="2800" b="1" dirty="0" smtClean="0">
                <a:solidFill>
                  <a:srgbClr val="7030A0"/>
                </a:solidFill>
                <a:ea typeface="+mj-ea"/>
              </a:rPr>
              <a:t>They blame others for their failures-Families, Churches, Schools.</a:t>
            </a:r>
          </a:p>
          <a:p>
            <a:pPr marL="0" indent="0">
              <a:lnSpc>
                <a:spcPts val="4500"/>
              </a:lnSpc>
              <a:spcBef>
                <a:spcPts val="0"/>
              </a:spcBef>
              <a:buNone/>
            </a:pPr>
            <a:r>
              <a:rPr lang="en-US" altLang="ko-KR" sz="2800" b="1" dirty="0" smtClean="0">
                <a:solidFill>
                  <a:srgbClr val="7030A0"/>
                </a:solidFill>
                <a:effectLst/>
                <a:ea typeface="+mj-ea"/>
              </a:rPr>
              <a:t>Moses, David had weaknesses but God used them-God can use you too</a:t>
            </a:r>
            <a:r>
              <a:rPr lang="en-US" altLang="ko-KR" sz="2800" dirty="0" smtClean="0">
                <a:solidFill>
                  <a:srgbClr val="7030A0"/>
                </a:solidFill>
                <a:effectLst/>
                <a:ea typeface="+mj-ea"/>
              </a:rPr>
              <a:t>.</a:t>
            </a:r>
            <a:endParaRPr lang="ko-KR" altLang="en-US" sz="2800" dirty="0">
              <a:solidFill>
                <a:srgbClr val="7030A0"/>
              </a:solidFill>
              <a:effectLst/>
              <a:ea typeface="+mj-ea"/>
            </a:endParaRPr>
          </a:p>
        </p:txBody>
      </p:sp>
      <p:sp>
        <p:nvSpPr>
          <p:cNvPr id="10" name="제목 2"/>
          <p:cNvSpPr txBox="1">
            <a:spLocks/>
          </p:cNvSpPr>
          <p:nvPr/>
        </p:nvSpPr>
        <p:spPr>
          <a:xfrm>
            <a:off x="438120" y="571480"/>
            <a:ext cx="8229600" cy="1201336"/>
          </a:xfrm>
          <a:prstGeom prst="rect">
            <a:avLst/>
          </a:prstGeo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1" hangingPunct="1">
              <a:spcBef>
                <a:spcPct val="0"/>
              </a:spcBef>
              <a:buNone/>
              <a:defRPr kumimoji="0" sz="4400" b="1" kern="1200" cap="none" spc="50">
                <a:ln w="11430"/>
                <a:solidFill>
                  <a:srgbClr val="FF0000"/>
                </a:solidFill>
                <a:effectLst>
                  <a:outerShdw blurRad="76200" dist="50800" dir="5400000" algn="tl" rotWithShape="0">
                    <a:srgbClr val="000000">
                      <a:alpha val="65000"/>
                    </a:srgbClr>
                  </a:outerShdw>
                </a:effectLst>
                <a:latin typeface="+mj-lt"/>
                <a:ea typeface="+mj-ea"/>
                <a:cs typeface="+mj-cs"/>
              </a:defRPr>
            </a:lvl1pPr>
          </a:lstStyle>
          <a:p>
            <a:r>
              <a:rPr lang="en-US" altLang="ko-KR" sz="4000" dirty="0" smtClean="0"/>
              <a:t>Nature of people with low self esteem</a:t>
            </a:r>
            <a:endParaRPr lang="ko-KR" altLang="en-US" sz="4000" dirty="0"/>
          </a:p>
        </p:txBody>
      </p:sp>
    </p:spTree>
    <p:extLst>
      <p:ext uri="{BB962C8B-B14F-4D97-AF65-F5344CB8AC3E}">
        <p14:creationId xmlns:p14="http://schemas.microsoft.com/office/powerpoint/2010/main" xmlns="" val="67688221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357158" y="1000108"/>
            <a:ext cx="8286808" cy="5715040"/>
          </a:xfrm>
        </p:spPr>
        <p:txBody>
          <a:bodyPr>
            <a:normAutofit fontScale="85000" lnSpcReduction="10000"/>
          </a:bodyPr>
          <a:lstStyle/>
          <a:p>
            <a:pPr indent="0">
              <a:lnSpc>
                <a:spcPts val="4500"/>
              </a:lnSpc>
              <a:spcBef>
                <a:spcPts val="0"/>
              </a:spcBef>
            </a:pPr>
            <a:r>
              <a:rPr lang="en-US" altLang="ko-KR" sz="3400" dirty="0" smtClean="0">
                <a:solidFill>
                  <a:srgbClr val="0033CC"/>
                </a:solidFill>
                <a:effectLst/>
                <a:ea typeface="+mj-ea"/>
              </a:rPr>
              <a:t>  </a:t>
            </a:r>
            <a:r>
              <a:rPr lang="en-US" altLang="ko-KR" sz="3400" dirty="0" smtClean="0">
                <a:solidFill>
                  <a:srgbClr val="0033CC"/>
                </a:solidFill>
                <a:ea typeface="+mj-ea"/>
              </a:rPr>
              <a:t>Ignore your background</a:t>
            </a:r>
            <a:endParaRPr lang="en-US" altLang="ko-KR" sz="3400" dirty="0" smtClean="0">
              <a:solidFill>
                <a:srgbClr val="0033CC"/>
              </a:solidFill>
              <a:effectLst/>
              <a:ea typeface="+mj-ea"/>
            </a:endParaRPr>
          </a:p>
          <a:p>
            <a:pPr indent="0">
              <a:lnSpc>
                <a:spcPts val="4500"/>
              </a:lnSpc>
              <a:spcBef>
                <a:spcPts val="0"/>
              </a:spcBef>
              <a:buNone/>
            </a:pPr>
            <a:r>
              <a:rPr lang="en-US" altLang="ko-KR" dirty="0" smtClean="0">
                <a:solidFill>
                  <a:srgbClr val="0033CC"/>
                </a:solidFill>
                <a:effectLst/>
                <a:ea typeface="+mj-ea"/>
              </a:rPr>
              <a:t>    : </a:t>
            </a:r>
            <a:r>
              <a:rPr lang="en-US" altLang="ko-KR" dirty="0" smtClean="0">
                <a:solidFill>
                  <a:srgbClr val="0033CC"/>
                </a:solidFill>
                <a:ea typeface="+mj-ea"/>
              </a:rPr>
              <a:t>Deny negative thoughts</a:t>
            </a:r>
            <a:endParaRPr lang="en-US" altLang="ko-KR" dirty="0" smtClean="0">
              <a:solidFill>
                <a:srgbClr val="0033CC"/>
              </a:solidFill>
              <a:effectLst/>
              <a:ea typeface="+mj-ea"/>
            </a:endParaRPr>
          </a:p>
          <a:p>
            <a:pPr indent="0">
              <a:lnSpc>
                <a:spcPts val="4500"/>
              </a:lnSpc>
              <a:spcBef>
                <a:spcPts val="0"/>
              </a:spcBef>
              <a:buNone/>
            </a:pPr>
            <a:r>
              <a:rPr lang="en-US" altLang="ko-KR" dirty="0" smtClean="0">
                <a:solidFill>
                  <a:srgbClr val="0033CC"/>
                </a:solidFill>
                <a:effectLst/>
                <a:ea typeface="+mj-ea"/>
              </a:rPr>
              <a:t>    : </a:t>
            </a:r>
            <a:r>
              <a:rPr lang="en-US" altLang="ko-KR" dirty="0" smtClean="0">
                <a:solidFill>
                  <a:srgbClr val="0033CC"/>
                </a:solidFill>
                <a:ea typeface="+mj-ea"/>
              </a:rPr>
              <a:t>Avoid negative people and environment </a:t>
            </a:r>
            <a:r>
              <a:rPr lang="en-US" altLang="ko-KR" dirty="0" err="1" smtClean="0">
                <a:solidFill>
                  <a:srgbClr val="0033CC"/>
                </a:solidFill>
                <a:ea typeface="+mj-ea"/>
              </a:rPr>
              <a:t>eg</a:t>
            </a:r>
            <a:r>
              <a:rPr lang="en-US" altLang="ko-KR" dirty="0" smtClean="0">
                <a:solidFill>
                  <a:srgbClr val="0033CC"/>
                </a:solidFill>
                <a:ea typeface="+mj-ea"/>
              </a:rPr>
              <a:t>. Media</a:t>
            </a:r>
            <a:endParaRPr lang="en-US" altLang="ko-KR" dirty="0" smtClean="0">
              <a:solidFill>
                <a:srgbClr val="0033CC"/>
              </a:solidFill>
              <a:effectLst/>
              <a:ea typeface="+mj-ea"/>
            </a:endParaRPr>
          </a:p>
          <a:p>
            <a:pPr indent="0">
              <a:lnSpc>
                <a:spcPts val="4500"/>
              </a:lnSpc>
              <a:spcBef>
                <a:spcPts val="0"/>
              </a:spcBef>
              <a:buNone/>
            </a:pPr>
            <a:r>
              <a:rPr lang="en-US" altLang="ko-KR" dirty="0" smtClean="0">
                <a:solidFill>
                  <a:srgbClr val="0033CC"/>
                </a:solidFill>
                <a:effectLst/>
                <a:ea typeface="+mj-ea"/>
              </a:rPr>
              <a:t>    : </a:t>
            </a:r>
            <a:r>
              <a:rPr lang="en-US" altLang="ko-KR" dirty="0" smtClean="0">
                <a:solidFill>
                  <a:srgbClr val="0033CC"/>
                </a:solidFill>
                <a:ea typeface="+mj-ea"/>
              </a:rPr>
              <a:t>Discover the blessing God has given you.</a:t>
            </a:r>
            <a:endParaRPr lang="en-US" altLang="ko-KR" dirty="0" smtClean="0">
              <a:solidFill>
                <a:srgbClr val="0033CC"/>
              </a:solidFill>
              <a:effectLst/>
              <a:ea typeface="+mj-ea"/>
            </a:endParaRPr>
          </a:p>
          <a:p>
            <a:pPr indent="0">
              <a:lnSpc>
                <a:spcPts val="4500"/>
              </a:lnSpc>
              <a:spcBef>
                <a:spcPts val="0"/>
              </a:spcBef>
              <a:buNone/>
            </a:pPr>
            <a:r>
              <a:rPr lang="en-US" altLang="ko-KR" dirty="0" smtClean="0">
                <a:solidFill>
                  <a:srgbClr val="0033CC"/>
                </a:solidFill>
                <a:effectLst/>
                <a:ea typeface="+mj-ea"/>
              </a:rPr>
              <a:t>    : Use your God given talents</a:t>
            </a:r>
          </a:p>
          <a:p>
            <a:pPr indent="0">
              <a:lnSpc>
                <a:spcPts val="4500"/>
              </a:lnSpc>
              <a:spcBef>
                <a:spcPts val="0"/>
              </a:spcBef>
            </a:pPr>
            <a:r>
              <a:rPr lang="en-US" altLang="ko-KR" sz="3400" dirty="0" smtClean="0">
                <a:solidFill>
                  <a:srgbClr val="0033CC"/>
                </a:solidFill>
                <a:effectLst/>
                <a:ea typeface="+mj-ea"/>
              </a:rPr>
              <a:t>  </a:t>
            </a:r>
            <a:r>
              <a:rPr lang="en-US" altLang="ko-KR" sz="3400" dirty="0" smtClean="0">
                <a:solidFill>
                  <a:srgbClr val="0033CC"/>
                </a:solidFill>
                <a:ea typeface="+mj-ea"/>
              </a:rPr>
              <a:t>The little boy and the balloons-Its not the color of the </a:t>
            </a:r>
            <a:r>
              <a:rPr lang="en-US" altLang="ko-KR" sz="3400" dirty="0" err="1" smtClean="0">
                <a:solidFill>
                  <a:srgbClr val="0033CC"/>
                </a:solidFill>
                <a:ea typeface="+mj-ea"/>
              </a:rPr>
              <a:t>ballon</a:t>
            </a:r>
            <a:r>
              <a:rPr lang="en-US" altLang="ko-KR" sz="3400" dirty="0" smtClean="0">
                <a:solidFill>
                  <a:srgbClr val="0033CC"/>
                </a:solidFill>
                <a:ea typeface="+mj-ea"/>
              </a:rPr>
              <a:t> that matters, its what’s inside that makes it rise.</a:t>
            </a:r>
            <a:endParaRPr lang="en-US" altLang="ko-KR" sz="3400" dirty="0" smtClean="0">
              <a:solidFill>
                <a:srgbClr val="0033CC"/>
              </a:solidFill>
              <a:effectLst/>
              <a:ea typeface="+mj-ea"/>
            </a:endParaRPr>
          </a:p>
        </p:txBody>
      </p:sp>
      <p:sp>
        <p:nvSpPr>
          <p:cNvPr id="6" name="슬라이드 번호 개체 틀 5"/>
          <p:cNvSpPr>
            <a:spLocks noGrp="1"/>
          </p:cNvSpPr>
          <p:nvPr>
            <p:ph type="sldNum" sz="quarter" idx="12"/>
          </p:nvPr>
        </p:nvSpPr>
        <p:spPr/>
        <p:txBody>
          <a:bodyPr/>
          <a:lstStyle/>
          <a:p>
            <a:fld id="{F5F69609-2D63-4AC1-A423-64C1541C7AE5}" type="slidenum">
              <a:rPr lang="ko-KR" altLang="en-US" smtClean="0"/>
              <a:pPr/>
              <a:t>8</a:t>
            </a:fld>
            <a:endParaRPr lang="ko-KR" altLang="en-US"/>
          </a:p>
        </p:txBody>
      </p:sp>
      <p:sp>
        <p:nvSpPr>
          <p:cNvPr id="7" name="제목 2"/>
          <p:cNvSpPr txBox="1">
            <a:spLocks/>
          </p:cNvSpPr>
          <p:nvPr/>
        </p:nvSpPr>
        <p:spPr>
          <a:xfrm>
            <a:off x="500034" y="285728"/>
            <a:ext cx="8229600" cy="785818"/>
          </a:xfrm>
          <a:prstGeom prst="rect">
            <a:avLst/>
          </a:prstGeo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eaLnBrk="1" latinLnBrk="1" hangingPunct="1">
              <a:spcBef>
                <a:spcPct val="0"/>
              </a:spcBef>
              <a:buNone/>
              <a:defRPr kumimoji="0" sz="4400" b="1" kern="1200" cap="none" spc="50">
                <a:ln w="11430"/>
                <a:solidFill>
                  <a:srgbClr val="FF0000"/>
                </a:solidFill>
                <a:effectLst>
                  <a:outerShdw blurRad="76200" dist="50800" dir="5400000" algn="tl" rotWithShape="0">
                    <a:srgbClr val="000000">
                      <a:alpha val="65000"/>
                    </a:srgbClr>
                  </a:outerShdw>
                </a:effectLst>
                <a:latin typeface="+mj-lt"/>
                <a:ea typeface="+mj-ea"/>
                <a:cs typeface="+mj-cs"/>
              </a:defRPr>
            </a:lvl1pPr>
          </a:lstStyle>
          <a:p>
            <a:r>
              <a:rPr lang="en-US" altLang="ko-KR" sz="4000" dirty="0" smtClean="0"/>
              <a:t>Overcoming low self esteem </a:t>
            </a:r>
            <a:endParaRPr lang="ko-KR" altLang="en-US" sz="4000" dirty="0"/>
          </a:p>
        </p:txBody>
      </p:sp>
    </p:spTree>
    <p:extLst>
      <p:ext uri="{BB962C8B-B14F-4D97-AF65-F5344CB8AC3E}">
        <p14:creationId xmlns:p14="http://schemas.microsoft.com/office/powerpoint/2010/main" xmlns="" val="353738035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How I overcame low self esteem</a:t>
            </a:r>
            <a:endParaRPr lang="en-GB" b="1" dirty="0"/>
          </a:p>
        </p:txBody>
      </p:sp>
      <p:sp>
        <p:nvSpPr>
          <p:cNvPr id="3" name="Content Placeholder 2"/>
          <p:cNvSpPr>
            <a:spLocks noGrp="1"/>
          </p:cNvSpPr>
          <p:nvPr>
            <p:ph idx="1"/>
          </p:nvPr>
        </p:nvSpPr>
        <p:spPr/>
        <p:txBody>
          <a:bodyPr>
            <a:normAutofit fontScale="92500"/>
          </a:bodyPr>
          <a:lstStyle/>
          <a:p>
            <a:pPr>
              <a:buFont typeface="Wingdings" pitchFamily="2" charset="2"/>
              <a:buChar char="§"/>
            </a:pPr>
            <a:r>
              <a:rPr lang="en-GB" sz="2400" dirty="0" smtClean="0"/>
              <a:t>I began to believe in myself, I accepted my self. I loved my self though some people never loved me, I stopped making excuses: I began noticing everything falling apart. I started moving forward, I trained my self not to depend on anyone for survival, I started tackling big tasks and dreaming big, Praying for my aspirations, envisioning my future, picturing myself achieving greater destinies, Started sharing my vision, Started envision my self in the position of Joseph, the saviour of my family and nation. </a:t>
            </a:r>
          </a:p>
          <a:p>
            <a:pPr>
              <a:buFont typeface="Wingdings" pitchFamily="2" charset="2"/>
              <a:buChar char="§"/>
            </a:pPr>
            <a:r>
              <a:rPr lang="en-GB" sz="2400" dirty="0" smtClean="0"/>
              <a:t>Seizing every opportunity</a:t>
            </a:r>
          </a:p>
          <a:p>
            <a:pPr>
              <a:buFont typeface="Wingdings" pitchFamily="2" charset="2"/>
              <a:buChar char="§"/>
            </a:pPr>
            <a:r>
              <a:rPr lang="en-GB" sz="2400" dirty="0" smtClean="0"/>
              <a:t>Taking responsible of my self, Looking up to great men and women at that time in my field and reading their writings.</a:t>
            </a:r>
          </a:p>
          <a:p>
            <a:pPr>
              <a:buNone/>
            </a:pPr>
            <a:endParaRPr lang="en-GB"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pt-새마을-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pt-새마을">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3015</TotalTime>
  <Words>2475</Words>
  <Application>Microsoft Office PowerPoint</Application>
  <PresentationFormat>On-screen Show (4:3)</PresentationFormat>
  <Paragraphs>259</Paragraphs>
  <Slides>33</Slides>
  <Notes>4</Notes>
  <HiddenSlides>0</HiddenSlides>
  <MMClips>0</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ppt-새마을-01</vt:lpstr>
      <vt:lpstr>ppt-새마을</vt:lpstr>
      <vt:lpstr>Slide 1</vt:lpstr>
      <vt:lpstr>Slide 2</vt:lpstr>
      <vt:lpstr>Slide 3</vt:lpstr>
      <vt:lpstr>Slide 4</vt:lpstr>
      <vt:lpstr>Slide 5</vt:lpstr>
      <vt:lpstr>Slide 6</vt:lpstr>
      <vt:lpstr>Slide 7</vt:lpstr>
      <vt:lpstr>Slide 8</vt:lpstr>
      <vt:lpstr>How I overcame low self esteem</vt:lpstr>
      <vt:lpstr>‘’Rejection is an opportunity for your selection, ’’ Bernard Branson</vt:lpstr>
      <vt:lpstr>Slide 11</vt:lpstr>
      <vt:lpstr>YOUR VALUE</vt:lpstr>
      <vt:lpstr>Slide 13</vt:lpstr>
      <vt:lpstr>Slide 14</vt:lpstr>
      <vt:lpstr>Slide 15</vt:lpstr>
      <vt:lpstr>Slide 16</vt:lpstr>
      <vt:lpstr>CHAPTER 5: FORCE OF POWERFUL BIBLE READING</vt:lpstr>
      <vt:lpstr>BENEFITS OF BIBLE STUDY</vt:lpstr>
      <vt:lpstr>Slide 19</vt:lpstr>
      <vt:lpstr>Slide 20</vt:lpstr>
      <vt:lpstr>Slide 21</vt:lpstr>
      <vt:lpstr>Slide 22</vt:lpstr>
      <vt:lpstr>Slide 23</vt:lpstr>
      <vt:lpstr>Slide 24</vt:lpstr>
      <vt:lpstr>Slide 25</vt:lpstr>
      <vt:lpstr>Slide 26</vt:lpstr>
      <vt:lpstr>IGNORED SELLING THE CHUCH BENEFITS</vt:lpstr>
      <vt:lpstr>Work to improve your tomorrow-never work for someone’s downfall</vt:lpstr>
      <vt:lpstr>Chapter 8: VALUE UPGRADE LIFELONG LEARNING</vt:lpstr>
      <vt:lpstr>UPGRADING LIFE STAY INFORMED</vt:lpstr>
      <vt:lpstr>Quotes</vt:lpstr>
      <vt:lpstr>FINAL REMARKS</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이정준</dc:creator>
  <cp:lastModifiedBy>KAYONGO B.STEPHEN</cp:lastModifiedBy>
  <cp:revision>242</cp:revision>
  <dcterms:created xsi:type="dcterms:W3CDTF">2012-07-22T08:44:51Z</dcterms:created>
  <dcterms:modified xsi:type="dcterms:W3CDTF">2024-05-17T19:22:16Z</dcterms:modified>
</cp:coreProperties>
</file>